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340" r:id="rId3"/>
    <p:sldId id="355" r:id="rId4"/>
    <p:sldId id="359" r:id="rId5"/>
    <p:sldId id="360" r:id="rId6"/>
    <p:sldId id="361" r:id="rId7"/>
    <p:sldId id="362" r:id="rId8"/>
    <p:sldId id="363" r:id="rId9"/>
    <p:sldId id="366" r:id="rId10"/>
    <p:sldId id="372" r:id="rId11"/>
    <p:sldId id="373" r:id="rId12"/>
    <p:sldId id="374" r:id="rId13"/>
    <p:sldId id="375" r:id="rId14"/>
    <p:sldId id="376" r:id="rId15"/>
    <p:sldId id="354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5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703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8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4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11">
            <a:extLst>
              <a:ext uri="{FF2B5EF4-FFF2-40B4-BE49-F238E27FC236}">
                <a16:creationId xmlns="" xmlns:a16="http://schemas.microsoft.com/office/drawing/2014/main" id="{F9E357DD-B03E-4807-8DCB-2C0FCB86B38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92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84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5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6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145310"/>
            <a:ext cx="5181600" cy="5034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5310"/>
            <a:ext cx="5181600" cy="5034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527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081486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1907186"/>
            <a:ext cx="5156200" cy="42808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81487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7186"/>
            <a:ext cx="5181601" cy="42808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8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5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35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17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61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145310"/>
            <a:ext cx="10515600" cy="503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2311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 descr="å¤´å">
            <a:extLst>
              <a:ext uri="{FF2B5EF4-FFF2-40B4-BE49-F238E27FC236}">
                <a16:creationId xmlns="" xmlns:a16="http://schemas.microsoft.com/office/drawing/2014/main" id="{494C10FA-9DD1-4232-B1EC-7102CC695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9" y="6315335"/>
            <a:ext cx="447153" cy="44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77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3225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PWM</a:t>
            </a:r>
            <a:r>
              <a:rPr lang="zh-CN" altLang="en-US" dirty="0" smtClean="0"/>
              <a:t>调制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                                            Step</a:t>
            </a:r>
            <a:r>
              <a:rPr lang="zh-CN" altLang="en-US" sz="2800" dirty="0" smtClean="0"/>
              <a:t>团队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107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LED</a:t>
            </a:r>
            <a:r>
              <a:rPr lang="zh-CN" altLang="en-US" dirty="0"/>
              <a:t>灯亮度</a:t>
            </a:r>
            <a:r>
              <a:rPr lang="zh-CN" altLang="en-US" dirty="0" smtClean="0"/>
              <a:t>调节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0" y="1369905"/>
            <a:ext cx="1051559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脉冲发生器的程序，将脉冲输出的管脚分配给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的控制端，通过调节脉冲信号的占空比控制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的亮度。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12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注：根据开发平台上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的硬件连接方式可知，占空比越大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灯亮度越低，占空比越小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灯亮度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越高。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21069" y="3078268"/>
            <a:ext cx="8223960" cy="3235904"/>
            <a:chOff x="2402331" y="2086866"/>
            <a:chExt cx="8942923" cy="4033520"/>
          </a:xfrm>
        </p:grpSpPr>
        <p:sp>
          <p:nvSpPr>
            <p:cNvPr id="5" name="矩形 4"/>
            <p:cNvSpPr/>
            <p:nvPr/>
          </p:nvSpPr>
          <p:spPr>
            <a:xfrm>
              <a:off x="2402331" y="2086866"/>
              <a:ext cx="6278880" cy="403352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8681211" y="2086866"/>
              <a:ext cx="2664043" cy="4033520"/>
              <a:chOff x="8689757" y="1772084"/>
              <a:chExt cx="2664043" cy="4033520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8689757" y="1772084"/>
                <a:ext cx="2664043" cy="479306"/>
                <a:chOff x="8107680" y="1950720"/>
                <a:chExt cx="2664043" cy="479306"/>
              </a:xfrm>
            </p:grpSpPr>
            <p:sp>
              <p:nvSpPr>
                <p:cNvPr id="86" name="等腰三角形 8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87" name="直接连接符 8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接箭头连接符 8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接箭头连接符 8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矩形 8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91" name="直接连接符 9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92" name="文本框 9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93" name="直接连接符 9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直接连接符 9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直接连接符 9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组合 8"/>
              <p:cNvGrpSpPr/>
              <p:nvPr/>
            </p:nvGrpSpPr>
            <p:grpSpPr>
              <a:xfrm>
                <a:off x="8689757" y="2279829"/>
                <a:ext cx="2664043" cy="479306"/>
                <a:chOff x="8107680" y="1950720"/>
                <a:chExt cx="2664043" cy="479306"/>
              </a:xfrm>
            </p:grpSpPr>
            <p:sp>
              <p:nvSpPr>
                <p:cNvPr id="76" name="等腰三角形 7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77" name="直接连接符 7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直接箭头连接符 7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接箭头连接符 7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矩形 7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81" name="直接连接符 8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82" name="文本框 8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83" name="直接连接符 8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直接连接符 8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直接连接符 8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组合 9"/>
              <p:cNvGrpSpPr/>
              <p:nvPr/>
            </p:nvGrpSpPr>
            <p:grpSpPr>
              <a:xfrm>
                <a:off x="8689757" y="2787574"/>
                <a:ext cx="2664043" cy="479306"/>
                <a:chOff x="8107680" y="1950720"/>
                <a:chExt cx="2664043" cy="479306"/>
              </a:xfrm>
            </p:grpSpPr>
            <p:sp>
              <p:nvSpPr>
                <p:cNvPr id="66" name="等腰三角形 6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67" name="直接连接符 6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接箭头连接符 6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接箭头连接符 6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矩形 6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71" name="直接连接符 7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72" name="文本框 7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73" name="直接连接符 7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直接连接符 7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接连接符 7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组合 10"/>
              <p:cNvGrpSpPr/>
              <p:nvPr/>
            </p:nvGrpSpPr>
            <p:grpSpPr>
              <a:xfrm>
                <a:off x="8689757" y="3295319"/>
                <a:ext cx="2664043" cy="479306"/>
                <a:chOff x="8107680" y="1950720"/>
                <a:chExt cx="2664043" cy="479306"/>
              </a:xfrm>
            </p:grpSpPr>
            <p:sp>
              <p:nvSpPr>
                <p:cNvPr id="56" name="等腰三角形 5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57" name="直接连接符 5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接箭头连接符 5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接箭头连接符 5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矩形 5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61" name="直接连接符 6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62" name="文本框 6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63" name="直接连接符 6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接连接符 6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接连接符 6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组合 11"/>
              <p:cNvGrpSpPr/>
              <p:nvPr/>
            </p:nvGrpSpPr>
            <p:grpSpPr>
              <a:xfrm>
                <a:off x="8689757" y="3803064"/>
                <a:ext cx="2664043" cy="479306"/>
                <a:chOff x="8107680" y="1950720"/>
                <a:chExt cx="2664043" cy="479306"/>
              </a:xfrm>
            </p:grpSpPr>
            <p:sp>
              <p:nvSpPr>
                <p:cNvPr id="46" name="等腰三角形 4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47" name="直接连接符 4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箭头连接符 4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接箭头连接符 4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矩形 4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51" name="直接连接符 5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52" name="文本框 5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53" name="直接连接符 5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接连接符 5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接连接符 5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组合 12"/>
              <p:cNvGrpSpPr/>
              <p:nvPr/>
            </p:nvGrpSpPr>
            <p:grpSpPr>
              <a:xfrm>
                <a:off x="8689757" y="4310809"/>
                <a:ext cx="2664043" cy="479306"/>
                <a:chOff x="8107680" y="1950720"/>
                <a:chExt cx="2664043" cy="479306"/>
              </a:xfrm>
            </p:grpSpPr>
            <p:sp>
              <p:nvSpPr>
                <p:cNvPr id="36" name="等腰三角形 3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37" name="直接连接符 3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箭头连接符 3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箭头连接符 3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矩形 3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41" name="直接连接符 4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42" name="文本框 4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43" name="直接连接符 4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接连接符 4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组合 13"/>
              <p:cNvGrpSpPr/>
              <p:nvPr/>
            </p:nvGrpSpPr>
            <p:grpSpPr>
              <a:xfrm>
                <a:off x="8689757" y="4818554"/>
                <a:ext cx="2664043" cy="479306"/>
                <a:chOff x="8107680" y="1950720"/>
                <a:chExt cx="2664043" cy="479306"/>
              </a:xfrm>
            </p:grpSpPr>
            <p:sp>
              <p:nvSpPr>
                <p:cNvPr id="26" name="等腰三角形 2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27" name="直接连接符 2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箭头连接符 2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箭头连接符 2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矩形 2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31" name="直接连接符 3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32" name="文本框 3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33" name="直接连接符 3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组合 14"/>
              <p:cNvGrpSpPr/>
              <p:nvPr/>
            </p:nvGrpSpPr>
            <p:grpSpPr>
              <a:xfrm>
                <a:off x="8689757" y="5326298"/>
                <a:ext cx="2664043" cy="479306"/>
                <a:chOff x="8107680" y="1950720"/>
                <a:chExt cx="2664043" cy="479306"/>
              </a:xfrm>
            </p:grpSpPr>
            <p:sp>
              <p:nvSpPr>
                <p:cNvPr id="16" name="等腰三角形 15"/>
                <p:cNvSpPr/>
                <p:nvPr/>
              </p:nvSpPr>
              <p:spPr>
                <a:xfrm rot="16200000">
                  <a:off x="8770620" y="2092960"/>
                  <a:ext cx="325120" cy="314960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7" name="直接连接符 16"/>
                <p:cNvCxnSpPr/>
                <p:nvPr/>
              </p:nvCxnSpPr>
              <p:spPr>
                <a:xfrm>
                  <a:off x="8775700" y="209804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接箭头连接符 17"/>
                <p:cNvCxnSpPr/>
                <p:nvPr/>
              </p:nvCxnSpPr>
              <p:spPr>
                <a:xfrm flipH="1" flipV="1">
                  <a:off x="865632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接箭头连接符 18"/>
                <p:cNvCxnSpPr/>
                <p:nvPr/>
              </p:nvCxnSpPr>
              <p:spPr>
                <a:xfrm flipH="1" flipV="1">
                  <a:off x="8829040" y="1950720"/>
                  <a:ext cx="172720" cy="12700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矩形 19"/>
                <p:cNvSpPr/>
                <p:nvPr/>
              </p:nvSpPr>
              <p:spPr>
                <a:xfrm>
                  <a:off x="9464040" y="2180590"/>
                  <a:ext cx="373380" cy="14605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21" name="直接连接符 20"/>
                <p:cNvCxnSpPr/>
                <p:nvPr/>
              </p:nvCxnSpPr>
              <p:spPr>
                <a:xfrm>
                  <a:off x="10213340" y="2092960"/>
                  <a:ext cx="0" cy="314960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sp>
              <p:nvSpPr>
                <p:cNvPr id="22" name="文本框 21"/>
                <p:cNvSpPr txBox="1"/>
                <p:nvPr/>
              </p:nvSpPr>
              <p:spPr>
                <a:xfrm>
                  <a:off x="10210800" y="2060694"/>
                  <a:ext cx="5609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VCC</a:t>
                  </a:r>
                  <a:endParaRPr lang="zh-CN" altLang="en-US" dirty="0"/>
                </a:p>
              </p:txBody>
            </p:sp>
            <p:cxnSp>
              <p:nvCxnSpPr>
                <p:cNvPr id="23" name="直接连接符 22"/>
                <p:cNvCxnSpPr/>
                <p:nvPr/>
              </p:nvCxnSpPr>
              <p:spPr>
                <a:xfrm>
                  <a:off x="9090660" y="2253615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/>
                <p:cNvCxnSpPr/>
                <p:nvPr/>
              </p:nvCxnSpPr>
              <p:spPr>
                <a:xfrm>
                  <a:off x="9837420" y="2251710"/>
                  <a:ext cx="37338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 24"/>
                <p:cNvCxnSpPr/>
                <p:nvPr/>
              </p:nvCxnSpPr>
              <p:spPr>
                <a:xfrm>
                  <a:off x="8107680" y="2251710"/>
                  <a:ext cx="66802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" name="文本框 6"/>
            <p:cNvSpPr txBox="1"/>
            <p:nvPr/>
          </p:nvSpPr>
          <p:spPr>
            <a:xfrm>
              <a:off x="5088762" y="2159972"/>
              <a:ext cx="9060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>
                  <a:latin typeface="等线" panose="02010600030101010101" pitchFamily="2" charset="-122"/>
                  <a:ea typeface="等线" panose="02010600030101010101" pitchFamily="2" charset="-122"/>
                </a:rPr>
                <a:t>FPGA</a:t>
              </a:r>
              <a:endPara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30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呼吸灯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8200" y="1313351"/>
            <a:ext cx="1051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等线" panose="02010600030101010101" pitchFamily="2" charset="-122"/>
                <a:ea typeface="等线" panose="02010600030101010101" pitchFamily="2" charset="-122"/>
              </a:rPr>
              <a:t>呼吸灯</a:t>
            </a:r>
            <a:r>
              <a:rPr lang="zh-CN" altLang="en-US" sz="20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endParaRPr lang="en-US" altLang="zh-CN" sz="2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顾名思义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，灯光的亮度在控制下不断的在亮和灭之间逐渐变化，感觉好像是人在呼吸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接下来我们使用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原理，通过程序自动调整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数字信号的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占空比来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控制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灯的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亮度，实现呼吸灯效果。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82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呼吸灯原理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0" y="1512405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通过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实现呼吸灯的原理：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调制信号为三角波，对应脉冲信号的占空比（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100% →0% →100%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），对应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灯的亮度（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最暗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→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最亮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→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最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暗）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实现呼吸灯的设计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调制信号的周期对应呼吸灯的周期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518" y="3532473"/>
            <a:ext cx="7896225" cy="269930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087904" y="5005137"/>
            <a:ext cx="8035441" cy="1307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87904" y="3697419"/>
            <a:ext cx="8035441" cy="1307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56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呼吸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灯设计框图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797" y="1104201"/>
            <a:ext cx="7353300" cy="33909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38200" y="4495222"/>
            <a:ext cx="1051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计数器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cnt1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实现载波信号（锯齿波）的实现，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计数器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cnt2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实现调制信号（三角波）的实现，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比较器实现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交集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性调制方法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964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呼吸灯仿真结果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010" y="979055"/>
            <a:ext cx="9927979" cy="554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9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任务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8200" y="1405560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练习：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Tx/>
              <a:buAutoNum type="arabicPeriod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完成呼吸周期为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秒的呼吸灯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设计，并仿真。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作业：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AutoNum type="arabicPeriod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设计彩虹灯，</a:t>
            </a:r>
            <a:r>
              <a:rPr lang="zh-CN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通过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调节三色灯的各色亮度，最终实现“红橙黄绿青蓝紫”的颜色渐变。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56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调制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8200" y="1616165"/>
            <a:ext cx="10515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脉宽调制</a:t>
            </a:r>
            <a:endParaRPr lang="en-US" altLang="zh-CN" sz="16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脉宽调制，全称脉冲宽度调制，简称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是一种对模拟信号进行数字编码的方法，是利用微处理器的数字输出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对模拟电路进行控制的一种非常有效的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技术；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一般采用周期固定，脉冲的占空比依模拟信号大小改变；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广泛应用在从测量、通信到功率控制与变换的许多领域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中；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优点：控制简单灵活，抗干扰能力强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52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调制原理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838200" y="4156557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最简单可以产生一个脉冲宽度调制信号的方式是交集性方法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en-US" altLang="zh-CN" sz="2000" dirty="0" err="1">
                <a:latin typeface="等线" panose="02010600030101010101" pitchFamily="2" charset="-122"/>
                <a:ea typeface="等线" panose="02010600030101010101" pitchFamily="2" charset="-122"/>
              </a:rPr>
              <a:t>intersective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 method)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这个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方法只需要使用锯齿波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或三角波以及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一个比较器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当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参考的信号值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红色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波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比锯齿波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蓝色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波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大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，则脉冲调制后的结果会在高状态，反之，则在低状态。</a:t>
            </a:r>
          </a:p>
        </p:txBody>
      </p:sp>
      <p:pic>
        <p:nvPicPr>
          <p:cNvPr id="87" name="图片 8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32" y="979055"/>
            <a:ext cx="6298649" cy="3177502"/>
          </a:xfrm>
          <a:prstGeom prst="rect">
            <a:avLst/>
          </a:prstGeom>
        </p:spPr>
      </p:pic>
      <p:sp>
        <p:nvSpPr>
          <p:cNvPr id="88" name="文本框 87"/>
          <p:cNvSpPr txBox="1"/>
          <p:nvPr/>
        </p:nvSpPr>
        <p:spPr>
          <a:xfrm>
            <a:off x="838200" y="1752198"/>
            <a:ext cx="25146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红色：调制信号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蓝色：载波信号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紫色：已调制信号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366049" y="1442693"/>
            <a:ext cx="1170773" cy="6190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信号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10366048" y="2970966"/>
            <a:ext cx="1170773" cy="6190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结果</a:t>
            </a:r>
          </a:p>
        </p:txBody>
      </p:sp>
      <p:sp>
        <p:nvSpPr>
          <p:cNvPr id="25" name="下箭头 24"/>
          <p:cNvSpPr/>
          <p:nvPr/>
        </p:nvSpPr>
        <p:spPr>
          <a:xfrm>
            <a:off x="10822167" y="2172792"/>
            <a:ext cx="303377" cy="726393"/>
          </a:xfrm>
          <a:prstGeom prst="downArrow">
            <a:avLst>
              <a:gd name="adj1" fmla="val 50000"/>
              <a:gd name="adj2" fmla="val 5951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867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22" grpId="0" animBg="1"/>
      <p:bldP spid="90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信号参数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38200" y="3720451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周期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：在数字信号的领域中是信号变化的过程中，某段波形重复出现，其某一次开始至结束的这段时间就称为“周期“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脉宽：在一个周期内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正脉冲的持续时间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占空比：是在一串理想的脉冲系列中，脉宽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与周期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的比值。例如在下图中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t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为正脉冲的持续时间，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T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为脉冲周期，占空比为</a:t>
            </a:r>
            <a:r>
              <a:rPr lang="en-US" altLang="zh-CN" sz="2000" dirty="0">
                <a:latin typeface="等线" panose="02010600030101010101" pitchFamily="2" charset="-122"/>
                <a:ea typeface="等线" panose="02010600030101010101" pitchFamily="2" charset="-122"/>
              </a:rPr>
              <a:t>t/T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84" y="1166473"/>
            <a:ext cx="63150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11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MCU</a:t>
            </a:r>
            <a:r>
              <a:rPr lang="zh-CN" altLang="en-US" dirty="0"/>
              <a:t>产生</a:t>
            </a:r>
            <a:r>
              <a:rPr lang="en-US" altLang="zh-CN" dirty="0"/>
              <a:t>PWM</a:t>
            </a:r>
            <a:r>
              <a:rPr lang="zh-CN" altLang="en-US" dirty="0"/>
              <a:t>的</a:t>
            </a:r>
            <a:r>
              <a:rPr lang="zh-CN" altLang="en-US" dirty="0" smtClean="0"/>
              <a:t>方法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146" y="1238042"/>
            <a:ext cx="6556663" cy="409791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38200" y="5594944"/>
            <a:ext cx="7491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单片机通过软件计数的方法根据周期和脉宽参数产生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信号。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313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FPGA</a:t>
            </a:r>
            <a:r>
              <a:rPr lang="zh-CN" altLang="en-US" dirty="0"/>
              <a:t>实现</a:t>
            </a:r>
            <a:r>
              <a:rPr lang="en-US" altLang="zh-CN" dirty="0"/>
              <a:t>PWM</a:t>
            </a:r>
            <a:r>
              <a:rPr lang="zh-CN" altLang="en-US" dirty="0" smtClean="0"/>
              <a:t>电路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997" y="1556727"/>
            <a:ext cx="5494030" cy="337605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38200" y="5510456"/>
            <a:ext cx="74918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FPGA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通过增加计数器和比较器的硬件电路实现专用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PWM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发生器。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096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38200" y="1485453"/>
            <a:ext cx="76996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WIDTH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1600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cycle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sz="1600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//cycle &gt; duty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WIDTH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1600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1600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sz="1600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600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smtClean="0">
                <a:solidFill>
                  <a:srgbClr val="00B0F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duty</a:t>
            </a:r>
            <a:r>
              <a:rPr lang="en-US" altLang="zh-CN" sz="1600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sz="1600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1600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//duty &lt; cycle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600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1600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sz="16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</a:t>
            </a:r>
            <a:r>
              <a:rPr lang="en-US" altLang="zh-CN" sz="1600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pwm_out</a:t>
            </a:r>
            <a:r>
              <a:rPr lang="en-US" altLang="zh-CN" sz="1600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endParaRPr lang="en-US" altLang="zh-CN" sz="1600" kern="0" dirty="0" smtClean="0">
              <a:solidFill>
                <a:srgbClr val="000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WIDTH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	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定义计数器</a:t>
            </a:r>
            <a:endParaRPr lang="zh-CN" altLang="zh-CN" kern="0" dirty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//counter for cycle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&gt;=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cycle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从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计数到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cycle</a:t>
            </a:r>
            <a:endParaRPr lang="zh-CN" altLang="zh-CN" kern="0" dirty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 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kern="0" dirty="0" err="1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计数</a:t>
            </a:r>
            <a:endParaRPr lang="zh-CN" altLang="zh-CN" kern="0" dirty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//pulse with duty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pwm_out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cnt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B0F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duty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pwm_out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pwm_out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sz="20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</p:spPr>
        <p:txBody>
          <a:bodyPr>
            <a:normAutofit/>
          </a:bodyPr>
          <a:lstStyle/>
          <a:p>
            <a:r>
              <a:rPr lang="en-US" altLang="zh-CN" dirty="0"/>
              <a:t>FPGA</a:t>
            </a:r>
            <a:r>
              <a:rPr lang="zh-CN" altLang="en-US" dirty="0"/>
              <a:t>实现</a:t>
            </a:r>
            <a:r>
              <a:rPr lang="en-US" altLang="zh-CN" dirty="0"/>
              <a:t>PWM</a:t>
            </a:r>
            <a:r>
              <a:rPr lang="zh-CN" altLang="en-US" dirty="0" smtClean="0"/>
              <a:t>电路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065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PWM</a:t>
            </a:r>
            <a:r>
              <a:rPr lang="zh-CN" altLang="en-US" dirty="0" smtClean="0"/>
              <a:t>调制原理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0" y="5063830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调制信号为固定值，与锯齿波比较，调制出固定占空比的脉冲信号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974" y="1148804"/>
            <a:ext cx="6121400" cy="374527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38200" y="5639894"/>
            <a:ext cx="10515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改变锯齿波的周期和调制信号的值，可以调节脉冲信号的周期及占空比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700876" y="1933582"/>
            <a:ext cx="1170773" cy="6190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信号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700875" y="3712113"/>
            <a:ext cx="1170773" cy="6190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结果</a:t>
            </a:r>
          </a:p>
        </p:txBody>
      </p:sp>
      <p:sp>
        <p:nvSpPr>
          <p:cNvPr id="8" name="下箭头 7"/>
          <p:cNvSpPr/>
          <p:nvPr/>
        </p:nvSpPr>
        <p:spPr>
          <a:xfrm flipV="1">
            <a:off x="9118492" y="2703090"/>
            <a:ext cx="333515" cy="908461"/>
          </a:xfrm>
          <a:prstGeom prst="downArrow">
            <a:avLst>
              <a:gd name="adj1" fmla="val 50000"/>
              <a:gd name="adj2" fmla="val 5951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8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LED</a:t>
            </a:r>
            <a:r>
              <a:rPr lang="zh-CN" altLang="en-US" dirty="0"/>
              <a:t>灯亮度调节</a:t>
            </a:r>
            <a:r>
              <a:rPr lang="zh-CN" altLang="en-US" dirty="0" smtClean="0"/>
              <a:t>原理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1326" y="1230594"/>
            <a:ext cx="10492474" cy="5084747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478" y="2032147"/>
            <a:ext cx="3539033" cy="16892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3347" y="2047754"/>
            <a:ext cx="3379380" cy="158015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939" y="5017340"/>
            <a:ext cx="3588572" cy="97549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877515" y="1374065"/>
            <a:ext cx="294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改变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NET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端的模拟电压值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77515" y="4431689"/>
            <a:ext cx="271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改变可调电阻的电阻值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06715" y="1362297"/>
            <a:ext cx="5038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使用脉宽调制信号控制亮度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改变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NET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端脉冲信号的占空比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715" y="4256665"/>
            <a:ext cx="2433111" cy="159088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443" y="4256665"/>
            <a:ext cx="2433111" cy="1590882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>
            <a:off x="5835971" y="1230594"/>
            <a:ext cx="0" cy="508474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861327" y="3879790"/>
            <a:ext cx="4974644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361307" y="5886673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占空比高，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暗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967837" y="5877206"/>
            <a:ext cx="195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占空比低，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亮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48532" y="3740207"/>
            <a:ext cx="4955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小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脚丫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FPGA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核心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板上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LED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灯采用阴极控制连接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49823" y="218066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阴极控制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260538" y="301500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阳极控制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5853066" y="3660447"/>
            <a:ext cx="5471954" cy="4427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53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硬禾教育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硬禾教育" id="{D0BA403D-5FFE-46CC-8EFD-CBFB9F4FD7C3}" vid="{D2485578-FD36-41E1-B51C-E40C6DE4D6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硬禾教育</Template>
  <TotalTime>6587</TotalTime>
  <Words>702</Words>
  <Application>Microsoft Office PowerPoint</Application>
  <PresentationFormat>宽屏</PresentationFormat>
  <Paragraphs>107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等线</vt:lpstr>
      <vt:lpstr>宋体</vt:lpstr>
      <vt:lpstr>Calibri</vt:lpstr>
      <vt:lpstr>Calibri Light</vt:lpstr>
      <vt:lpstr>Times New Roman</vt:lpstr>
      <vt:lpstr>Wingdings</vt:lpstr>
      <vt:lpstr>Wingdings 2</vt:lpstr>
      <vt:lpstr>硬禾教育</vt:lpstr>
      <vt:lpstr>PWM调制</vt:lpstr>
      <vt:lpstr>PWM调制</vt:lpstr>
      <vt:lpstr>PWM调制原理</vt:lpstr>
      <vt:lpstr>PWM信号参数</vt:lpstr>
      <vt:lpstr>MCU产生PWM的方法</vt:lpstr>
      <vt:lpstr>FPGA实现PWM电路</vt:lpstr>
      <vt:lpstr>FPGA实现PWM电路</vt:lpstr>
      <vt:lpstr>PWM调制原理</vt:lpstr>
      <vt:lpstr>LED灯亮度调节原理</vt:lpstr>
      <vt:lpstr>LED灯亮度调节</vt:lpstr>
      <vt:lpstr>呼吸灯</vt:lpstr>
      <vt:lpstr>呼吸灯原理</vt:lpstr>
      <vt:lpstr>呼吸灯设计框图</vt:lpstr>
      <vt:lpstr>呼吸灯仿真结果</vt:lpstr>
      <vt:lpstr>任务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aaryn</dc:creator>
  <cp:lastModifiedBy>wang aaryn</cp:lastModifiedBy>
  <cp:revision>256</cp:revision>
  <dcterms:created xsi:type="dcterms:W3CDTF">2019-07-30T02:02:47Z</dcterms:created>
  <dcterms:modified xsi:type="dcterms:W3CDTF">2019-08-23T08:01:26Z</dcterms:modified>
</cp:coreProperties>
</file>