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346" r:id="rId4"/>
    <p:sldId id="347" r:id="rId5"/>
    <p:sldId id="345" r:id="rId6"/>
    <p:sldId id="363" r:id="rId7"/>
    <p:sldId id="362" r:id="rId8"/>
    <p:sldId id="348" r:id="rId9"/>
    <p:sldId id="349" r:id="rId10"/>
    <p:sldId id="350" r:id="rId11"/>
    <p:sldId id="364" r:id="rId12"/>
    <p:sldId id="351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E"/>
    <a:srgbClr val="008001"/>
    <a:srgbClr val="056B5A"/>
    <a:srgbClr val="397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5" autoAdjust="0"/>
  </p:normalViewPr>
  <p:slideViewPr>
    <p:cSldViewPr snapToGrid="0">
      <p:cViewPr varScale="1">
        <p:scale>
          <a:sx n="114" d="100"/>
          <a:sy n="114" d="100"/>
        </p:scale>
        <p:origin x="84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1704426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标题：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607436" y="3133176"/>
            <a:ext cx="7888172" cy="1671637"/>
          </a:xfrm>
        </p:spPr>
        <p:txBody>
          <a:bodyPr/>
          <a:lstStyle/>
          <a:p>
            <a:pPr lvl="1"/>
            <a:r>
              <a:rPr lang="zh-CN" altLang="en-US" dirty="0" smtClean="0"/>
              <a:t>主讲人：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日期：</a:t>
            </a:r>
          </a:p>
        </p:txBody>
      </p:sp>
    </p:spTree>
    <p:extLst>
      <p:ext uri="{BB962C8B-B14F-4D97-AF65-F5344CB8AC3E}">
        <p14:creationId xmlns:p14="http://schemas.microsoft.com/office/powerpoint/2010/main" val="286869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78229" y="293313"/>
            <a:ext cx="7772400" cy="762404"/>
          </a:xfrm>
        </p:spPr>
        <p:txBody>
          <a:bodyPr/>
          <a:lstStyle/>
          <a:p>
            <a:r>
              <a:rPr lang="zh-CN" altLang="en-US" dirty="0" smtClean="0"/>
              <a:t>小标题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7323" y="1467197"/>
            <a:ext cx="8221287" cy="44847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701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866863" y="1354666"/>
            <a:ext cx="3892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b="1" cap="all" spc="0" dirty="0" smtClean="0">
                <a:ln w="0"/>
                <a:solidFill>
                  <a:srgbClr val="056B5A"/>
                </a:solidFill>
                <a:effectLst>
                  <a:reflection blurRad="12700" stA="50000" endPos="50000" dist="5000" dir="5400000" sy="-100000" rotWithShape="0"/>
                </a:effectLst>
              </a:rPr>
              <a:t>谢谢！</a:t>
            </a:r>
            <a:endParaRPr lang="zh-CN" altLang="en-US" sz="9600" b="1" cap="all" spc="0" dirty="0">
              <a:ln w="0"/>
              <a:solidFill>
                <a:srgbClr val="056B5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32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184740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标题：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317266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zh-CN" altLang="en-US" dirty="0" smtClean="0"/>
              <a:t>主讲人：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日期：</a:t>
            </a:r>
          </a:p>
          <a:p>
            <a:pPr lvl="2"/>
            <a:endParaRPr lang="zh-CN" altLang="en-US" dirty="0" smtClean="0"/>
          </a:p>
          <a:p>
            <a:pPr lvl="3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PWM</a:t>
            </a:r>
            <a:r>
              <a:rPr lang="zh-CN" altLang="en-US" dirty="0">
                <a:solidFill>
                  <a:srgbClr val="FF0000"/>
                </a:solidFill>
              </a:rPr>
              <a:t>脉宽调制部分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32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按键消抖模块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0047" y="1372383"/>
            <a:ext cx="70764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关于按键消抖模块，在按键处理章节中有详细说明，这里不再赘述，直接调用按键消抖模块，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三个按键，在调用消抖模块时将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KEY_WIDTH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重新定义为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0047" y="2860430"/>
            <a:ext cx="66974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wire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[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2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]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key_pulse</a:t>
            </a:r>
            <a:r>
              <a:rPr lang="en-US" altLang="zh-CN" b="1" kern="0" dirty="0" err="1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key_state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Debounce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for key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Debounce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#</a:t>
            </a:r>
          </a:p>
          <a:p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(.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KEY_WIDTH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3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altLang="zh-CN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u1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),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),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key_n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({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key_menu</a:t>
            </a:r>
            <a:r>
              <a:rPr lang="en-US" altLang="zh-CN" b="1" kern="0" dirty="0" err="1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key_up</a:t>
            </a:r>
            <a:r>
              <a:rPr lang="en-US" altLang="zh-CN" b="1" kern="0" dirty="0" err="1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key_down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}),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key_pulse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key_pulse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),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key_state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key_state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8229" y="2565748"/>
            <a:ext cx="84062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reg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[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3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]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 err="1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</a:t>
            </a:r>
            <a:r>
              <a:rPr lang="en-US" altLang="zh-CN" sz="1600" b="1" kern="0" dirty="0" err="1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,</a:t>
            </a:r>
            <a:r>
              <a:rPr lang="en-US" altLang="zh-CN" sz="1600" kern="0" dirty="0" err="1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//Control cycle and duty cycle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always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@(</a:t>
            </a:r>
            <a:r>
              <a:rPr lang="en-US" altLang="zh-CN" sz="1600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posedge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or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negedge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begin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(!</a:t>
            </a:r>
            <a:r>
              <a:rPr lang="en-US" altLang="zh-CN" sz="1600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begin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sz="1600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4'd8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4'd4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sz="16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menu_state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begin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sz="16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up_pulse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&amp;&amp;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</a:t>
            </a:r>
            <a:r>
              <a:rPr lang="en-US" altLang="zh-CN" sz="1600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15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))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cycle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cycle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4'd1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sz="16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down_pulse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&amp;&amp;(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&gt;(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altLang="zh-CN" sz="1600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)))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 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 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 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4'd1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cycle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end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begin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sz="16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up_pulse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&amp;&amp;(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&gt;(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altLang="zh-CN" sz="1600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)))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duty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4'd1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sz="16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down_pulse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&amp;&amp;(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&gt;</a:t>
            </a:r>
            <a:r>
              <a:rPr lang="en-US" altLang="zh-CN" sz="1600" kern="0" dirty="0" smtClean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))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duty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4'd1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end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8229" y="1383831"/>
            <a:ext cx="8048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根据按键调节脉冲信号的两个参数，</a:t>
            </a:r>
            <a:r>
              <a:rPr lang="en-US" altLang="zh-CN" sz="2000" dirty="0" smtClean="0"/>
              <a:t>cycle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duty</a:t>
            </a:r>
            <a:r>
              <a:rPr lang="zh-CN" altLang="en-US" sz="2000" dirty="0" smtClean="0"/>
              <a:t>，这样就可以产生简单的任意脉冲信号</a:t>
            </a:r>
            <a:endParaRPr lang="en-US" altLang="zh-CN" sz="2000" dirty="0" smtClean="0"/>
          </a:p>
          <a:p>
            <a:r>
              <a:rPr lang="zh-CN" altLang="en-US" sz="2000" dirty="0" smtClean="0"/>
              <a:t>控制</a:t>
            </a:r>
            <a:r>
              <a:rPr lang="en-US" altLang="zh-CN" sz="2000" dirty="0" smtClean="0"/>
              <a:t>duty</a:t>
            </a:r>
            <a:r>
              <a:rPr lang="zh-CN" altLang="en-US" sz="2000" dirty="0" smtClean="0"/>
              <a:t>总是小于</a:t>
            </a:r>
            <a:r>
              <a:rPr lang="en-US" altLang="zh-CN" sz="2000" dirty="0" smtClean="0"/>
              <a:t>cycle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0%&lt;</a:t>
            </a:r>
            <a:r>
              <a:rPr lang="zh-CN" altLang="en-US" sz="2000" dirty="0"/>
              <a:t>占空比</a:t>
            </a:r>
            <a:r>
              <a:rPr lang="en-US" altLang="zh-CN" sz="2000" dirty="0" smtClean="0"/>
              <a:t>&lt;</a:t>
            </a:r>
            <a:r>
              <a:rPr lang="en-US" altLang="zh-CN" sz="2000" dirty="0"/>
              <a:t>100%</a:t>
            </a:r>
            <a:endParaRPr lang="en-US" altLang="zh-CN" sz="2000" dirty="0" smtClean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脉冲调节模块</a:t>
            </a:r>
          </a:p>
        </p:txBody>
      </p:sp>
    </p:spTree>
    <p:extLst>
      <p:ext uri="{BB962C8B-B14F-4D97-AF65-F5344CB8AC3E}">
        <p14:creationId xmlns:p14="http://schemas.microsoft.com/office/powerpoint/2010/main" val="20527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脉冲生成模块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4135" y="1511402"/>
            <a:ext cx="695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电路模块例化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4135" y="2406640"/>
            <a:ext cx="69566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PWM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#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WIDTH        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4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 </a:t>
            </a:r>
            <a:r>
              <a:rPr lang="en-US" altLang="zh-CN" sz="16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sz="16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值与</a:t>
            </a:r>
            <a:r>
              <a:rPr lang="en-US" altLang="zh-CN" sz="16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</a:t>
            </a:r>
            <a:r>
              <a:rPr lang="zh-CN" altLang="en-US" sz="16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的位宽相同</a:t>
            </a:r>
            <a:endParaRPr lang="zh-CN" altLang="zh-CN" sz="1600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u2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  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),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),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        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),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         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),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pwm_out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pulse_out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运行结果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64" y="1740592"/>
            <a:ext cx="3367553" cy="24625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73" y="1740592"/>
            <a:ext cx="3367553" cy="24625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94885" y="4797487"/>
            <a:ext cx="6956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程序，通过示波器测量最终脉冲输出管脚，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按动按键调节周期及脉宽，可以得到不同的脉冲信号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1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LED</a:t>
            </a:r>
            <a:r>
              <a:rPr lang="zh-CN" altLang="en-US" sz="3200" dirty="0"/>
              <a:t>灯亮度调节原理</a:t>
            </a:r>
          </a:p>
        </p:txBody>
      </p:sp>
      <p:sp>
        <p:nvSpPr>
          <p:cNvPr id="3" name="矩形 2"/>
          <p:cNvSpPr/>
          <p:nvPr/>
        </p:nvSpPr>
        <p:spPr>
          <a:xfrm>
            <a:off x="572567" y="1230594"/>
            <a:ext cx="8033047" cy="5084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9" y="2207385"/>
            <a:ext cx="3136093" cy="16892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248" y="2660248"/>
            <a:ext cx="3094531" cy="16668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0" y="4998136"/>
            <a:ext cx="3235173" cy="9754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589" y="1507577"/>
            <a:ext cx="31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改变</a:t>
            </a:r>
            <a:r>
              <a:rPr lang="en-US" altLang="zh-CN" dirty="0" smtClean="0"/>
              <a:t>NET</a:t>
            </a:r>
            <a:r>
              <a:rPr lang="zh-CN" altLang="en-US" dirty="0" smtClean="0"/>
              <a:t>端的模拟电压值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40819" y="4401951"/>
            <a:ext cx="318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改变可调电阻的电阻值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060085" y="1507576"/>
            <a:ext cx="318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使用脉宽调制信号控制亮度</a:t>
            </a:r>
            <a:endParaRPr lang="en-US" altLang="zh-CN" dirty="0" smtClean="0"/>
          </a:p>
          <a:p>
            <a:r>
              <a:rPr lang="zh-CN" altLang="en-US" dirty="0" smtClean="0"/>
              <a:t>改变</a:t>
            </a:r>
            <a:r>
              <a:rPr lang="en-US" altLang="zh-CN" dirty="0" smtClean="0"/>
              <a:t>NET</a:t>
            </a:r>
            <a:r>
              <a:rPr lang="zh-CN" altLang="en-US" dirty="0" smtClean="0"/>
              <a:t>端脉冲信号的占空比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19" y="4738730"/>
            <a:ext cx="1593132" cy="11649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50" y="4738730"/>
            <a:ext cx="1593132" cy="1164978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00187" y="1230594"/>
            <a:ext cx="0" cy="50847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2568" y="4025069"/>
            <a:ext cx="412761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5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LED</a:t>
            </a:r>
            <a:r>
              <a:rPr lang="zh-CN" altLang="en-US" sz="3200" dirty="0"/>
              <a:t>灯亮度调节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8405" y="1533535"/>
            <a:ext cx="70453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脉冲发生器的程序，将脉冲输出的管脚分配给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的控制端，通过调节脉冲信号的占空比控制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的亮度。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注：根据开发平台上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的硬件连接方式可知，占空比越大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灯亮度越低，占空比越小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灯亮度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越高。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99" y="3164751"/>
            <a:ext cx="5311791" cy="31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呼吸灯概念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5821" y="2256367"/>
            <a:ext cx="2990849" cy="5317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34" y="3419475"/>
            <a:ext cx="5334000" cy="2990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9802" y="1313351"/>
            <a:ext cx="7572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呼吸灯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顾名思义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，灯光的亮度在控制下不断的在亮和灭之间逐渐变化，感觉好像是人在呼吸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接下来我们使用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原理，通过程序自动调整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数字信号的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占空比来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灯的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亮度，实现呼吸灯效果。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呼吸灯原理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4882" y="4380733"/>
            <a:ext cx="7572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实现呼吸灯的原理：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调制信号为三角波，对应脉冲信号的占空比（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 →0% →100%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），对应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灯的亮度（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暗）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实现呼吸灯的设计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调制信号的周期对应呼吸灯的周期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5" y="1353776"/>
            <a:ext cx="78962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呼吸灯设计框图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5" y="1146220"/>
            <a:ext cx="7353300" cy="3390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39956" y="4620247"/>
            <a:ext cx="6960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cnt1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实现载波信号（锯齿波）的实现，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cnt2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实现调制信号（三角波）的实现，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比较器实现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交集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性调制方法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76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调制信号产生模块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86" y="2419350"/>
            <a:ext cx="6801331" cy="38748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0975" y="1491187"/>
            <a:ext cx="781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cnt2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首先从零自加，达到最大值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CNT_NUM-1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（呼吸周期决定），而后自减至零，循环往复，实现三角波信号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55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/>
              <a:t>PWM</a:t>
            </a:r>
            <a:r>
              <a:rPr lang="zh-CN" altLang="en-US" sz="3200" dirty="0" smtClean="0"/>
              <a:t>脉宽调制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965286" y="1804172"/>
            <a:ext cx="71915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脉宽调制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脉宽调制，全称脉冲宽度调制，简称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是一种对模拟信号进行数字编码的方法，是利用微处理器的数字输出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对模拟电路进行控制的一种非常有效的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一般采用周期固定，脉冲的占空比依模拟信号大小改变；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广泛应用在从测量、通信到功率控制与变换的许多领域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优点：控制简单灵活，抗干扰能力强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5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呼吸</a:t>
            </a:r>
            <a:r>
              <a:rPr lang="zh-CN" altLang="en-US" sz="3200" dirty="0" smtClean="0"/>
              <a:t>灯仿真结果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008"/>
            <a:ext cx="9144000" cy="51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6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简单脉宽调制原理示意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3060" y="4156557"/>
            <a:ext cx="7678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最简单可以产生一个脉冲宽度调制信号的方式是交集性方法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intersective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method)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这个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方法只需要使用锯齿波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或三角波以及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一个比较器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参考的信号值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红色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比锯齿波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蓝色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，则脉冲调制后的结果会在高状态，反之，则在低状态。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1" y="1273583"/>
            <a:ext cx="5666347" cy="27556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3060" y="1835780"/>
            <a:ext cx="25146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红色：调制信号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蓝色：载波信号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紫色：已调制信号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0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/>
              <a:t>PWM</a:t>
            </a:r>
            <a:r>
              <a:rPr lang="zh-CN" altLang="en-US" sz="3200" dirty="0" smtClean="0"/>
              <a:t>信号参数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810492" y="3831548"/>
            <a:ext cx="74814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：在数字信号的领域中是信号变化的过程中，某段波形重复出现，其某一次开始至结束的这段时间就称为“周期“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脉宽：在一个周期内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正脉冲的持续时间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占空比：是在一串理想的脉冲系列中，脉宽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与周期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的比值。例如在下图中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为正脉冲的持续时间，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为脉冲周期，占空比为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t/T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80" y="1332210"/>
            <a:ext cx="63150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/>
              <a:t>MCU</a:t>
            </a:r>
            <a:r>
              <a:rPr lang="zh-CN" altLang="en-US" sz="3200" dirty="0" smtClean="0"/>
              <a:t>产生</a:t>
            </a:r>
            <a:r>
              <a:rPr lang="en-US" altLang="zh-CN" sz="3200" dirty="0" smtClean="0"/>
              <a:t>PWM</a:t>
            </a:r>
            <a:r>
              <a:rPr lang="zh-CN" altLang="en-US" sz="3200" dirty="0" smtClean="0"/>
              <a:t>的方法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0" y="1305359"/>
            <a:ext cx="6556663" cy="40979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9318" y="5697493"/>
            <a:ext cx="749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单片机通过软件计数的方法根据周期和脉宽参数产生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33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89" y="1641817"/>
            <a:ext cx="5494030" cy="33760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5182" y="5510457"/>
            <a:ext cx="7491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通过增加计数器和比较器的硬件电路实现专用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发生器。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/>
              <a:t>FPGA</a:t>
            </a:r>
            <a:r>
              <a:rPr lang="zh-CN" altLang="en-US" sz="3200" dirty="0"/>
              <a:t>实现</a:t>
            </a:r>
            <a:r>
              <a:rPr lang="en-US" altLang="zh-CN" sz="3200" dirty="0"/>
              <a:t>PWM</a:t>
            </a:r>
            <a:r>
              <a:rPr lang="zh-CN" altLang="en-US" sz="3200" dirty="0"/>
              <a:t>电路</a:t>
            </a:r>
          </a:p>
        </p:txBody>
      </p:sp>
    </p:spTree>
    <p:extLst>
      <p:ext uri="{BB962C8B-B14F-4D97-AF65-F5344CB8AC3E}">
        <p14:creationId xmlns:p14="http://schemas.microsoft.com/office/powerpoint/2010/main" val="42279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/>
              <a:t>FPGA</a:t>
            </a:r>
            <a:r>
              <a:rPr lang="zh-CN" altLang="en-US" sz="3200" dirty="0" smtClean="0"/>
              <a:t>实现</a:t>
            </a:r>
            <a:r>
              <a:rPr lang="en-US" altLang="zh-CN" sz="3200" dirty="0" smtClean="0"/>
              <a:t>PWM</a:t>
            </a:r>
            <a:r>
              <a:rPr lang="zh-CN" altLang="en-US" sz="3200" dirty="0" smtClean="0"/>
              <a:t>电路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748145" y="1588002"/>
            <a:ext cx="7699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input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[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WIDTH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]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 smtClean="0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sz="16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//cycle &gt; duty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input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[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WIDTH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altLang="zh-CN" sz="1600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sz="1600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]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sz="1600" kern="0" dirty="0" smtClean="0">
                <a:solidFill>
                  <a:srgbClr val="00B0F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</a:t>
            </a:r>
            <a:r>
              <a:rPr lang="en-US" altLang="zh-CN" sz="1600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</a:t>
            </a:r>
            <a:r>
              <a:rPr lang="en-US" altLang="zh-CN" sz="1600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//duty &lt; cycle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1600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output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</a:t>
            </a:r>
            <a:r>
              <a:rPr lang="en-US" altLang="zh-CN" sz="1600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reg</a:t>
            </a:r>
            <a:r>
              <a:rPr lang="en-US" altLang="zh-CN" sz="1600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     </a:t>
            </a:r>
            <a:r>
              <a:rPr lang="en-US" altLang="zh-CN" sz="16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pwm_out</a:t>
            </a:r>
            <a:r>
              <a:rPr lang="en-US" altLang="zh-CN" sz="16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</a:p>
          <a:p>
            <a:endParaRPr lang="en-US" altLang="zh-CN" sz="1600" kern="0" dirty="0" smtClean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reg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[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WIDTH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]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	  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定义计数器</a:t>
            </a:r>
            <a:endParaRPr lang="zh-CN" altLang="zh-CN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//counter for cycle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always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@(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posedge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negedge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(!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&gt;=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 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从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计数到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cycle</a:t>
            </a:r>
            <a:endParaRPr lang="zh-CN" altLang="zh-CN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  </a:t>
            </a:r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对</a:t>
            </a:r>
            <a:r>
              <a:rPr lang="en-US" altLang="zh-CN" kern="0" dirty="0" err="1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zh-CN" altLang="en-US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计数</a:t>
            </a:r>
            <a:endParaRPr lang="zh-CN" altLang="zh-CN" kern="0" dirty="0">
              <a:solidFill>
                <a:srgbClr val="008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//pulse with duty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always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@(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posedge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clk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or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negedge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(!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rst_n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pwm_out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if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cnt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00B0F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duty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pwm_out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1'b1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zh-CN" b="1" kern="0" dirty="0">
                <a:solidFill>
                  <a:srgbClr val="0000FF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else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 err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pwm_out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b="1" kern="0" dirty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&lt;=</a:t>
            </a:r>
            <a:r>
              <a:rPr lang="en-US" altLang="zh-CN" kern="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FF8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1'b0</a:t>
            </a:r>
            <a:r>
              <a:rPr lang="en-US" altLang="zh-CN" b="1" kern="0" dirty="0" smtClean="0">
                <a:solidFill>
                  <a:srgbClr val="00008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;</a:t>
            </a:r>
            <a:endParaRPr lang="zh-CN" altLang="zh-CN" sz="2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脉冲生成原理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3106" y="5113560"/>
            <a:ext cx="767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调制信号为固定值，与锯齿波比较，调制出固定占空比的脉冲信号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5" y="1257251"/>
            <a:ext cx="6121400" cy="3745277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1772920" y="1501487"/>
            <a:ext cx="0" cy="2159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1772920" y="2099975"/>
            <a:ext cx="0" cy="2159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772920" y="1841212"/>
            <a:ext cx="0" cy="2159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772920" y="2439700"/>
            <a:ext cx="0" cy="2159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13106" y="5636884"/>
            <a:ext cx="7674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改变锯齿波的周期和调制信号的值，可以调节脉冲信号的周期及占空比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9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405245" y="365126"/>
            <a:ext cx="7886700" cy="781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脉冲发生器原理框图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3079" y="4451815"/>
            <a:ext cx="7027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我们使用三个按键控制脉冲发生器的周期及脉宽参数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key_menu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：控制周期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和脉宽调节模式的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key_up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：依据所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处的模式控制周期或脉宽参数的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key_down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处的模式控制周期或脉宽参数的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减小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3" y="1379910"/>
            <a:ext cx="7203484" cy="28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摩尔吧直播课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摩尔吧直播课程PPT模板</Template>
  <TotalTime>4340</TotalTime>
  <Words>1029</Words>
  <Application>Microsoft Office PowerPoint</Application>
  <PresentationFormat>全屏显示(4:3)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Calibri Light</vt:lpstr>
      <vt:lpstr>Courier New</vt:lpstr>
      <vt:lpstr>Times New Roman</vt:lpstr>
      <vt:lpstr>Wingdings</vt:lpstr>
      <vt:lpstr>摩尔吧直播课程</vt:lpstr>
      <vt:lpstr>PWM脉宽调制部分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anran wang</dc:creator>
  <cp:lastModifiedBy>wang aaryn</cp:lastModifiedBy>
  <cp:revision>151</cp:revision>
  <dcterms:created xsi:type="dcterms:W3CDTF">2017-07-05T03:06:16Z</dcterms:created>
  <dcterms:modified xsi:type="dcterms:W3CDTF">2019-03-21T02:23:27Z</dcterms:modified>
</cp:coreProperties>
</file>