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notesSlides/notesSlide1.xml" ContentType="application/vnd.openxmlformats-officedocument.presentationml.notesSlid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Shape 55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4" name="Shape 55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Shape 58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3" name="Shape 58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等线"/>
                <a:ea typeface="等线"/>
                <a:cs typeface="等线"/>
                <a:sym typeface="等线"/>
              </a:defRPr>
            </a:pPr>
            <a:r>
              <a:t>Xilinx CoolRunner-II</a:t>
            </a:r>
            <a:r>
              <a:rPr>
                <a:latin typeface="SimSun"/>
                <a:ea typeface="SimSun"/>
                <a:cs typeface="SimSun"/>
                <a:sym typeface="SimSun"/>
              </a:rPr>
              <a:t>系列</a:t>
            </a:r>
            <a:r>
              <a:t>CPLD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Body Level One…"/>
          <p:cNvSpPr txBox="1"/>
          <p:nvPr>
            <p:ph type="body" sz="quarter" idx="1"/>
          </p:nvPr>
        </p:nvSpPr>
        <p:spPr>
          <a:xfrm>
            <a:off x="2387600" y="8953500"/>
            <a:ext cx="19621500" cy="647700"/>
          </a:xfrm>
          <a:prstGeom prst="rect">
            <a:avLst/>
          </a:prstGeom>
        </p:spPr>
        <p:txBody>
          <a:bodyPr anchor="t"/>
          <a:lstStyle>
            <a:lvl1pPr marL="0" indent="0" algn="ctr" defTabSz="647700">
              <a:spcBef>
                <a:spcPts val="0"/>
              </a:spcBef>
              <a:buSzTx/>
              <a:buNone/>
              <a:defRPr sz="3600">
                <a:latin typeface="+mn-lt"/>
                <a:ea typeface="+mn-ea"/>
                <a:cs typeface="+mn-cs"/>
                <a:sym typeface="Helvetica Neue Medium"/>
              </a:defRPr>
            </a:lvl1pPr>
            <a:lvl2pPr marL="1092200" indent="-457200" algn="ctr" defTabSz="647700">
              <a:spcBef>
                <a:spcPts val="0"/>
              </a:spcBef>
              <a:buSzPct val="75000"/>
              <a:defRPr sz="3600">
                <a:latin typeface="+mn-lt"/>
                <a:ea typeface="+mn-ea"/>
                <a:cs typeface="+mn-cs"/>
                <a:sym typeface="Helvetica Neue Medium"/>
              </a:defRPr>
            </a:lvl2pPr>
            <a:lvl3pPr marL="1727200" indent="-457200" algn="ctr" defTabSz="647700">
              <a:spcBef>
                <a:spcPts val="0"/>
              </a:spcBef>
              <a:buSzPct val="75000"/>
              <a:defRPr sz="3600">
                <a:latin typeface="+mn-lt"/>
                <a:ea typeface="+mn-ea"/>
                <a:cs typeface="+mn-cs"/>
                <a:sym typeface="Helvetica Neue Medium"/>
              </a:defRPr>
            </a:lvl3pPr>
            <a:lvl4pPr marL="2362200" indent="-457200" algn="ctr" defTabSz="647700">
              <a:spcBef>
                <a:spcPts val="0"/>
              </a:spcBef>
              <a:buSzPct val="75000"/>
              <a:defRPr sz="3600">
                <a:latin typeface="+mn-lt"/>
                <a:ea typeface="+mn-ea"/>
                <a:cs typeface="+mn-cs"/>
                <a:sym typeface="Helvetica Neue Medium"/>
              </a:defRPr>
            </a:lvl4pPr>
            <a:lvl5pPr marL="2997200" indent="-457200" algn="ctr" defTabSz="647700">
              <a:spcBef>
                <a:spcPts val="0"/>
              </a:spcBef>
              <a:buSzPct val="75000"/>
              <a:defRPr sz="3600">
                <a:latin typeface="+mn-lt"/>
                <a:ea typeface="+mn-ea"/>
                <a:cs typeface="+mn-cs"/>
                <a:sym typeface="Helvetica Neue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" name="“Type a quote here.”"/>
          <p:cNvSpPr txBox="1"/>
          <p:nvPr>
            <p:ph type="body" sz="quarter" idx="13"/>
          </p:nvPr>
        </p:nvSpPr>
        <p:spPr>
          <a:xfrm>
            <a:off x="2387600" y="6061864"/>
            <a:ext cx="19621500" cy="944573"/>
          </a:xfrm>
          <a:prstGeom prst="rect">
            <a:avLst/>
          </a:prstGeom>
        </p:spPr>
        <p:txBody>
          <a:bodyPr/>
          <a:lstStyle/>
          <a:p>
            <a:pPr marL="0" indent="0" algn="ctr" defTabSz="634745">
              <a:lnSpc>
                <a:spcPct val="120000"/>
              </a:lnSpc>
              <a:spcBef>
                <a:spcPts val="3300"/>
              </a:spcBef>
              <a:buSzTx/>
              <a:buNone/>
              <a:defRPr sz="5488">
                <a:solidFill>
                  <a:srgbClr val="747474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23216223" y="12985800"/>
            <a:ext cx="368504" cy="374600"/>
          </a:xfrm>
          <a:prstGeom prst="rect">
            <a:avLst/>
          </a:prstGeom>
        </p:spPr>
        <p:txBody>
          <a:bodyPr anchor="b"/>
          <a:lstStyle>
            <a:lvl1pPr algn="r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Line"/>
          <p:cNvSpPr/>
          <p:nvPr/>
        </p:nvSpPr>
        <p:spPr>
          <a:xfrm>
            <a:off x="14147800" y="11214099"/>
            <a:ext cx="1" cy="200043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45718" tIns="45718" rIns="45718" bIns="45718"/>
          <a:lstStyle/>
          <a:p>
            <a:pPr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sp>
        <p:nvSpPr>
          <p:cNvPr id="127" name="Image"/>
          <p:cNvSpPr/>
          <p:nvPr>
            <p:ph type="pic" idx="13"/>
          </p:nvPr>
        </p:nvSpPr>
        <p:spPr>
          <a:xfrm>
            <a:off x="0" y="0"/>
            <a:ext cx="24384000" cy="1068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8" name="Title Text"/>
          <p:cNvSpPr txBox="1"/>
          <p:nvPr>
            <p:ph type="title"/>
          </p:nvPr>
        </p:nvSpPr>
        <p:spPr>
          <a:xfrm>
            <a:off x="2641600" y="10947400"/>
            <a:ext cx="10858500" cy="2387600"/>
          </a:xfrm>
          <a:prstGeom prst="rect">
            <a:avLst/>
          </a:prstGeom>
        </p:spPr>
        <p:txBody>
          <a:bodyPr/>
          <a:lstStyle>
            <a:lvl1pPr algn="r">
              <a:defRPr sz="5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9" name="Body Level One…"/>
          <p:cNvSpPr txBox="1"/>
          <p:nvPr>
            <p:ph type="body" sz="quarter" idx="1"/>
          </p:nvPr>
        </p:nvSpPr>
        <p:spPr>
          <a:xfrm>
            <a:off x="14719300" y="11938000"/>
            <a:ext cx="9283700" cy="7112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3600">
                <a:solidFill>
                  <a:srgbClr val="747474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3600">
                <a:solidFill>
                  <a:srgbClr val="747474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3600">
                <a:solidFill>
                  <a:srgbClr val="747474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3600">
                <a:solidFill>
                  <a:srgbClr val="747474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3600">
                <a:solidFill>
                  <a:srgbClr val="747474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lide Number"/>
          <p:cNvSpPr txBox="1"/>
          <p:nvPr>
            <p:ph type="sldNum" sz="quarter" idx="2"/>
          </p:nvPr>
        </p:nvSpPr>
        <p:spPr>
          <a:xfrm>
            <a:off x="23216223" y="12985800"/>
            <a:ext cx="368504" cy="374600"/>
          </a:xfrm>
          <a:prstGeom prst="rect">
            <a:avLst/>
          </a:prstGeom>
        </p:spPr>
        <p:txBody>
          <a:bodyPr anchor="b"/>
          <a:lstStyle>
            <a:lvl1pPr algn="r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Text"/>
          <p:cNvSpPr txBox="1"/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</p:spPr>
        <p:txBody>
          <a:bodyPr/>
          <a:lstStyle>
            <a:lvl1pPr>
              <a:defRPr sz="10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8" name="Body Level One…"/>
          <p:cNvSpPr txBox="1"/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</p:spPr>
        <p:txBody>
          <a:bodyPr/>
          <a:lstStyle>
            <a:lvl1pPr>
              <a:buSzPct val="75000"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>
              <a:buSzPct val="75000"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>
              <a:buSzPct val="75000"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>
              <a:buSzPct val="75000"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>
              <a:buSzPct val="75000"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Line"/>
          <p:cNvSpPr/>
          <p:nvPr/>
        </p:nvSpPr>
        <p:spPr>
          <a:xfrm>
            <a:off x="1066799" y="2768599"/>
            <a:ext cx="9512614" cy="188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45718" tIns="45718" rIns="45718" bIns="45718"/>
          <a:lstStyle/>
          <a:p>
            <a:pPr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sp>
        <p:nvSpPr>
          <p:cNvPr id="147" name="Image"/>
          <p:cNvSpPr/>
          <p:nvPr>
            <p:ph type="pic" idx="13"/>
          </p:nvPr>
        </p:nvSpPr>
        <p:spPr>
          <a:xfrm>
            <a:off x="12192000" y="0"/>
            <a:ext cx="12192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48" name="Title Text"/>
          <p:cNvSpPr txBox="1"/>
          <p:nvPr>
            <p:ph type="title"/>
          </p:nvPr>
        </p:nvSpPr>
        <p:spPr>
          <a:xfrm>
            <a:off x="1066800" y="469900"/>
            <a:ext cx="9525000" cy="1968500"/>
          </a:xfrm>
          <a:prstGeom prst="rect">
            <a:avLst/>
          </a:prstGeom>
        </p:spPr>
        <p:txBody>
          <a:bodyPr anchor="b"/>
          <a:lstStyle>
            <a:lvl1pPr algn="l">
              <a:defRPr sz="5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9" name="Body Level One…"/>
          <p:cNvSpPr txBox="1"/>
          <p:nvPr>
            <p:ph type="body" sz="half" idx="1"/>
          </p:nvPr>
        </p:nvSpPr>
        <p:spPr>
          <a:xfrm>
            <a:off x="1066800" y="3124200"/>
            <a:ext cx="9525000" cy="9372600"/>
          </a:xfrm>
          <a:prstGeom prst="rect">
            <a:avLst/>
          </a:prstGeom>
        </p:spPr>
        <p:txBody>
          <a:bodyPr anchor="t"/>
          <a:lstStyle>
            <a:lvl1pPr marL="457200" indent="-457200">
              <a:spcBef>
                <a:spcPts val="4200"/>
              </a:spcBef>
              <a:buSzPct val="75000"/>
              <a:buFont typeface="Helvetica Neue"/>
              <a:defRPr sz="3600">
                <a:solidFill>
                  <a:srgbClr val="747474"/>
                </a:solidFill>
              </a:defRPr>
            </a:lvl1pPr>
            <a:lvl2pPr marL="914400" indent="-457200">
              <a:spcBef>
                <a:spcPts val="4200"/>
              </a:spcBef>
              <a:buSzPct val="75000"/>
              <a:buFont typeface="Helvetica Neue"/>
              <a:defRPr sz="3600">
                <a:solidFill>
                  <a:srgbClr val="747474"/>
                </a:solidFill>
              </a:defRPr>
            </a:lvl2pPr>
            <a:lvl3pPr marL="1371600" indent="-457200">
              <a:spcBef>
                <a:spcPts val="4200"/>
              </a:spcBef>
              <a:buSzPct val="75000"/>
              <a:buFont typeface="Helvetica Neue"/>
              <a:defRPr sz="3600">
                <a:solidFill>
                  <a:srgbClr val="747474"/>
                </a:solidFill>
              </a:defRPr>
            </a:lvl3pPr>
            <a:lvl4pPr marL="1828800" indent="-457200">
              <a:spcBef>
                <a:spcPts val="4200"/>
              </a:spcBef>
              <a:buSzPct val="75000"/>
              <a:buFont typeface="Helvetica Neue"/>
              <a:defRPr sz="3600">
                <a:solidFill>
                  <a:srgbClr val="747474"/>
                </a:solidFill>
              </a:defRPr>
            </a:lvl4pPr>
            <a:lvl5pPr marL="2286000" indent="-457200">
              <a:spcBef>
                <a:spcPts val="4200"/>
              </a:spcBef>
              <a:buSzPct val="75000"/>
              <a:buFont typeface="Helvetica Neue"/>
              <a:defRPr sz="3600">
                <a:solidFill>
                  <a:srgbClr val="747474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0" name="Slide Number"/>
          <p:cNvSpPr txBox="1"/>
          <p:nvPr>
            <p:ph type="sldNum" sz="quarter" idx="2"/>
          </p:nvPr>
        </p:nvSpPr>
        <p:spPr>
          <a:xfrm>
            <a:off x="957643" y="12985800"/>
            <a:ext cx="368504" cy="374600"/>
          </a:xfrm>
          <a:prstGeom prst="rect">
            <a:avLst/>
          </a:prstGeom>
        </p:spPr>
        <p:txBody>
          <a:bodyPr anchor="b"/>
          <a:lstStyle>
            <a:lvl1pPr algn="l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矩形 5"/>
          <p:cNvSpPr/>
          <p:nvPr/>
        </p:nvSpPr>
        <p:spPr>
          <a:xfrm>
            <a:off x="0" y="6893"/>
            <a:ext cx="24417130" cy="14001751"/>
          </a:xfrm>
          <a:prstGeom prst="rect">
            <a:avLst/>
          </a:prstGeom>
          <a:solidFill>
            <a:srgbClr val="005F86"/>
          </a:solidFill>
          <a:ln w="50800">
            <a:solidFill>
              <a:srgbClr val="42719B"/>
            </a:solidFill>
          </a:ln>
        </p:spPr>
        <p:txBody>
          <a:bodyPr tIns="91439" bIns="91439" anchor="ctr"/>
          <a:lstStyle/>
          <a:p>
            <a:pPr defTabSz="1828800">
              <a:defRPr b="0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8" name="直接连接符 81"/>
          <p:cNvSpPr/>
          <p:nvPr/>
        </p:nvSpPr>
        <p:spPr>
          <a:xfrm>
            <a:off x="15084426" y="8553450"/>
            <a:ext cx="2200275" cy="1733550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159" name="直接连接符 85"/>
          <p:cNvSpPr/>
          <p:nvPr/>
        </p:nvSpPr>
        <p:spPr>
          <a:xfrm>
            <a:off x="15084426" y="8245475"/>
            <a:ext cx="2200275" cy="1733551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160" name="直接连接符 86"/>
          <p:cNvSpPr/>
          <p:nvPr/>
        </p:nvSpPr>
        <p:spPr>
          <a:xfrm>
            <a:off x="15084426" y="7937500"/>
            <a:ext cx="2200275" cy="1730377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161" name="直接连接符 87"/>
          <p:cNvSpPr/>
          <p:nvPr/>
        </p:nvSpPr>
        <p:spPr>
          <a:xfrm>
            <a:off x="15084426" y="7626350"/>
            <a:ext cx="2200275" cy="1733550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162" name="直接连接符 88"/>
          <p:cNvSpPr/>
          <p:nvPr/>
        </p:nvSpPr>
        <p:spPr>
          <a:xfrm>
            <a:off x="17278350" y="10283825"/>
            <a:ext cx="4400550" cy="1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163" name="直接连接符 93"/>
          <p:cNvSpPr/>
          <p:nvPr/>
        </p:nvSpPr>
        <p:spPr>
          <a:xfrm>
            <a:off x="17278350" y="9979025"/>
            <a:ext cx="4400550" cy="1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164" name="直接连接符 94"/>
          <p:cNvSpPr/>
          <p:nvPr/>
        </p:nvSpPr>
        <p:spPr>
          <a:xfrm>
            <a:off x="17278350" y="9667875"/>
            <a:ext cx="4400551" cy="3175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165" name="直接连接符 95"/>
          <p:cNvSpPr/>
          <p:nvPr/>
        </p:nvSpPr>
        <p:spPr>
          <a:xfrm>
            <a:off x="17278350" y="9359900"/>
            <a:ext cx="4400550" cy="0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166" name="矩形 16"/>
          <p:cNvSpPr/>
          <p:nvPr/>
        </p:nvSpPr>
        <p:spPr>
          <a:xfrm>
            <a:off x="19208750" y="9248775"/>
            <a:ext cx="596900" cy="219075"/>
          </a:xfrm>
          <a:prstGeom prst="rect">
            <a:avLst/>
          </a:prstGeom>
          <a:solidFill>
            <a:srgbClr val="005F86"/>
          </a:solidFill>
          <a:ln w="12700">
            <a:solidFill>
              <a:srgbClr val="8FAADC"/>
            </a:solidFill>
          </a:ln>
        </p:spPr>
        <p:txBody>
          <a:bodyPr tIns="91439" bIns="91439" anchor="ctr"/>
          <a:lstStyle/>
          <a:p>
            <a:pPr defTabSz="1828800">
              <a:defRPr b="0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67" name="椭圆 38"/>
          <p:cNvSpPr/>
          <p:nvPr/>
        </p:nvSpPr>
        <p:spPr>
          <a:xfrm>
            <a:off x="20094576" y="10188575"/>
            <a:ext cx="203201" cy="203201"/>
          </a:xfrm>
          <a:prstGeom prst="ellipse">
            <a:avLst/>
          </a:prstGeom>
          <a:solidFill>
            <a:srgbClr val="005F86"/>
          </a:solidFill>
          <a:ln w="12700">
            <a:solidFill>
              <a:srgbClr val="8FAADC"/>
            </a:solidFill>
          </a:ln>
        </p:spPr>
        <p:txBody>
          <a:bodyPr tIns="91439" bIns="91439" anchor="ctr"/>
          <a:lstStyle/>
          <a:p>
            <a:pPr defTabSz="1828800">
              <a:defRPr b="0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68" name="椭圆 98"/>
          <p:cNvSpPr/>
          <p:nvPr/>
        </p:nvSpPr>
        <p:spPr>
          <a:xfrm>
            <a:off x="12744450" y="9382125"/>
            <a:ext cx="203200" cy="200025"/>
          </a:xfrm>
          <a:prstGeom prst="ellipse">
            <a:avLst/>
          </a:prstGeom>
          <a:solidFill>
            <a:srgbClr val="005F86"/>
          </a:solidFill>
          <a:ln w="12700">
            <a:solidFill>
              <a:srgbClr val="5B9BD5"/>
            </a:solidFill>
          </a:ln>
        </p:spPr>
        <p:txBody>
          <a:bodyPr tIns="91439" bIns="91439" anchor="ctr"/>
          <a:lstStyle/>
          <a:p>
            <a:pPr defTabSz="1828800">
              <a:defRPr b="0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69" name="矩形 99"/>
          <p:cNvSpPr/>
          <p:nvPr/>
        </p:nvSpPr>
        <p:spPr>
          <a:xfrm rot="2400000">
            <a:off x="15748000" y="8893175"/>
            <a:ext cx="596900" cy="219075"/>
          </a:xfrm>
          <a:prstGeom prst="rect">
            <a:avLst/>
          </a:prstGeom>
          <a:solidFill>
            <a:srgbClr val="005F86"/>
          </a:solidFill>
          <a:ln w="12700">
            <a:solidFill>
              <a:srgbClr val="5B9BD5"/>
            </a:solidFill>
          </a:ln>
        </p:spPr>
        <p:txBody>
          <a:bodyPr tIns="91439" bIns="91439" anchor="ctr"/>
          <a:lstStyle/>
          <a:p>
            <a:pPr defTabSz="1828800">
              <a:defRPr b="0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70" name="直接连接符 102"/>
          <p:cNvSpPr/>
          <p:nvPr/>
        </p:nvSpPr>
        <p:spPr>
          <a:xfrm>
            <a:off x="15084426" y="7308847"/>
            <a:ext cx="2220469" cy="1743077"/>
          </a:xfrm>
          <a:prstGeom prst="line">
            <a:avLst/>
          </a:prstGeom>
          <a:ln w="25400">
            <a:solidFill>
              <a:srgbClr val="5B9BD5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171" name="直接连接符 104"/>
          <p:cNvSpPr/>
          <p:nvPr/>
        </p:nvSpPr>
        <p:spPr>
          <a:xfrm>
            <a:off x="17304893" y="9047161"/>
            <a:ext cx="4354957" cy="4765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172" name="直接连接符 107"/>
          <p:cNvSpPr/>
          <p:nvPr/>
        </p:nvSpPr>
        <p:spPr>
          <a:xfrm flipV="1">
            <a:off x="15084427" y="6118226"/>
            <a:ext cx="1133475" cy="892175"/>
          </a:xfrm>
          <a:prstGeom prst="line">
            <a:avLst/>
          </a:prstGeom>
          <a:ln w="25400">
            <a:solidFill>
              <a:srgbClr val="5B9BD5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173" name="直接连接符 97"/>
          <p:cNvSpPr/>
          <p:nvPr/>
        </p:nvSpPr>
        <p:spPr>
          <a:xfrm>
            <a:off x="16217899" y="6118226"/>
            <a:ext cx="2619377" cy="3175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174" name="直接连接符 103"/>
          <p:cNvSpPr/>
          <p:nvPr/>
        </p:nvSpPr>
        <p:spPr>
          <a:xfrm flipH="1" flipV="1">
            <a:off x="18834100" y="6118225"/>
            <a:ext cx="2108201" cy="1657351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175" name="直接连接符 105"/>
          <p:cNvSpPr/>
          <p:nvPr/>
        </p:nvSpPr>
        <p:spPr>
          <a:xfrm>
            <a:off x="20935949" y="7775575"/>
            <a:ext cx="2622551" cy="3175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176" name="矩形 108"/>
          <p:cNvSpPr/>
          <p:nvPr/>
        </p:nvSpPr>
        <p:spPr>
          <a:xfrm>
            <a:off x="23514050" y="7664450"/>
            <a:ext cx="596900" cy="222250"/>
          </a:xfrm>
          <a:prstGeom prst="rect">
            <a:avLst/>
          </a:prstGeom>
          <a:solidFill>
            <a:srgbClr val="005F86"/>
          </a:solidFill>
          <a:ln w="12700">
            <a:solidFill>
              <a:srgbClr val="8FAADC"/>
            </a:solidFill>
          </a:ln>
        </p:spPr>
        <p:txBody>
          <a:bodyPr tIns="91439" bIns="91439" anchor="ctr"/>
          <a:lstStyle/>
          <a:p>
            <a:pPr defTabSz="1828800">
              <a:defRPr b="0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77" name="矩形 109"/>
          <p:cNvSpPr/>
          <p:nvPr/>
        </p:nvSpPr>
        <p:spPr>
          <a:xfrm>
            <a:off x="17132300" y="6007100"/>
            <a:ext cx="596900" cy="222250"/>
          </a:xfrm>
          <a:prstGeom prst="rect">
            <a:avLst/>
          </a:prstGeom>
          <a:solidFill>
            <a:srgbClr val="005F86"/>
          </a:solidFill>
          <a:ln w="12700">
            <a:solidFill>
              <a:srgbClr val="8FAADC"/>
            </a:solidFill>
          </a:ln>
        </p:spPr>
        <p:txBody>
          <a:bodyPr tIns="91439" bIns="91439" anchor="ctr"/>
          <a:lstStyle/>
          <a:p>
            <a:pPr defTabSz="1828800">
              <a:defRPr b="0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78" name="直接连接符 110"/>
          <p:cNvSpPr/>
          <p:nvPr/>
        </p:nvSpPr>
        <p:spPr>
          <a:xfrm flipV="1">
            <a:off x="15084426" y="4965699"/>
            <a:ext cx="2200275" cy="1733552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179" name="直接连接符 111"/>
          <p:cNvSpPr/>
          <p:nvPr/>
        </p:nvSpPr>
        <p:spPr>
          <a:xfrm flipV="1">
            <a:off x="17278350" y="4965699"/>
            <a:ext cx="4400551" cy="3177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180" name="直接连接符 112"/>
          <p:cNvSpPr/>
          <p:nvPr/>
        </p:nvSpPr>
        <p:spPr>
          <a:xfrm flipV="1">
            <a:off x="15084426" y="4654549"/>
            <a:ext cx="2200275" cy="1733552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181" name="直接连接符 113"/>
          <p:cNvSpPr/>
          <p:nvPr/>
        </p:nvSpPr>
        <p:spPr>
          <a:xfrm flipV="1">
            <a:off x="17278350" y="4654549"/>
            <a:ext cx="4400551" cy="3177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182" name="直接连接符 114"/>
          <p:cNvSpPr/>
          <p:nvPr/>
        </p:nvSpPr>
        <p:spPr>
          <a:xfrm flipV="1">
            <a:off x="15084426" y="4349749"/>
            <a:ext cx="2200275" cy="1733552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183" name="直接连接符 115"/>
          <p:cNvSpPr/>
          <p:nvPr/>
        </p:nvSpPr>
        <p:spPr>
          <a:xfrm flipV="1">
            <a:off x="17278350" y="4349749"/>
            <a:ext cx="4400551" cy="3177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184" name="直接连接符 116"/>
          <p:cNvSpPr/>
          <p:nvPr/>
        </p:nvSpPr>
        <p:spPr>
          <a:xfrm flipV="1">
            <a:off x="15084426" y="4038599"/>
            <a:ext cx="2200275" cy="1733552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185" name="直接连接符 117"/>
          <p:cNvSpPr/>
          <p:nvPr/>
        </p:nvSpPr>
        <p:spPr>
          <a:xfrm flipV="1">
            <a:off x="17278350" y="4038599"/>
            <a:ext cx="4400551" cy="3177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186" name="直接连接符 118"/>
          <p:cNvSpPr/>
          <p:nvPr/>
        </p:nvSpPr>
        <p:spPr>
          <a:xfrm flipV="1">
            <a:off x="15084426" y="3727449"/>
            <a:ext cx="2200275" cy="1733552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187" name="直接连接符 119"/>
          <p:cNvSpPr/>
          <p:nvPr/>
        </p:nvSpPr>
        <p:spPr>
          <a:xfrm>
            <a:off x="17278350" y="3727450"/>
            <a:ext cx="7105650" cy="0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188" name="直接连接符 120"/>
          <p:cNvSpPr/>
          <p:nvPr/>
        </p:nvSpPr>
        <p:spPr>
          <a:xfrm flipV="1">
            <a:off x="15084426" y="3416299"/>
            <a:ext cx="2200275" cy="1730377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189" name="直接连接符 121"/>
          <p:cNvSpPr/>
          <p:nvPr/>
        </p:nvSpPr>
        <p:spPr>
          <a:xfrm>
            <a:off x="17278350" y="3416300"/>
            <a:ext cx="1555750" cy="0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190" name="直接连接符 122"/>
          <p:cNvSpPr/>
          <p:nvPr/>
        </p:nvSpPr>
        <p:spPr>
          <a:xfrm flipV="1">
            <a:off x="18827750" y="1111249"/>
            <a:ext cx="2933700" cy="2308227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191" name="矩形 124"/>
          <p:cNvSpPr/>
          <p:nvPr/>
        </p:nvSpPr>
        <p:spPr>
          <a:xfrm>
            <a:off x="23514050" y="3616326"/>
            <a:ext cx="596900" cy="219075"/>
          </a:xfrm>
          <a:prstGeom prst="rect">
            <a:avLst/>
          </a:prstGeom>
          <a:solidFill>
            <a:srgbClr val="005F86"/>
          </a:solidFill>
          <a:ln w="12700">
            <a:solidFill>
              <a:srgbClr val="8FAADC"/>
            </a:solidFill>
          </a:ln>
        </p:spPr>
        <p:txBody>
          <a:bodyPr tIns="91439" bIns="91439" anchor="ctr"/>
          <a:lstStyle/>
          <a:p>
            <a:pPr defTabSz="1828800">
              <a:defRPr b="0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2" name="矩形 125"/>
          <p:cNvSpPr/>
          <p:nvPr/>
        </p:nvSpPr>
        <p:spPr>
          <a:xfrm>
            <a:off x="19748500" y="4860926"/>
            <a:ext cx="596900" cy="219075"/>
          </a:xfrm>
          <a:prstGeom prst="rect">
            <a:avLst/>
          </a:prstGeom>
          <a:solidFill>
            <a:srgbClr val="005F86"/>
          </a:solidFill>
          <a:ln w="12700">
            <a:solidFill>
              <a:srgbClr val="8FAADC"/>
            </a:solidFill>
          </a:ln>
        </p:spPr>
        <p:txBody>
          <a:bodyPr tIns="91439" bIns="91439" anchor="ctr"/>
          <a:lstStyle/>
          <a:p>
            <a:pPr defTabSz="1828800">
              <a:defRPr b="0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3" name="椭圆 126"/>
          <p:cNvSpPr/>
          <p:nvPr/>
        </p:nvSpPr>
        <p:spPr>
          <a:xfrm>
            <a:off x="14770100" y="5988050"/>
            <a:ext cx="200029" cy="200029"/>
          </a:xfrm>
          <a:prstGeom prst="ellipse">
            <a:avLst/>
          </a:prstGeom>
          <a:solidFill>
            <a:srgbClr val="005F86"/>
          </a:solidFill>
          <a:ln w="12700">
            <a:solidFill>
              <a:srgbClr val="5B9BD5"/>
            </a:solidFill>
          </a:ln>
        </p:spPr>
        <p:txBody>
          <a:bodyPr tIns="91439" bIns="91439" anchor="ctr"/>
          <a:lstStyle/>
          <a:p>
            <a:pPr defTabSz="1828800">
              <a:defRPr b="0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4" name="椭圆 127"/>
          <p:cNvSpPr/>
          <p:nvPr/>
        </p:nvSpPr>
        <p:spPr>
          <a:xfrm>
            <a:off x="14770100" y="7518400"/>
            <a:ext cx="200029" cy="203200"/>
          </a:xfrm>
          <a:prstGeom prst="ellipse">
            <a:avLst/>
          </a:prstGeom>
          <a:solidFill>
            <a:srgbClr val="005F86"/>
          </a:solidFill>
          <a:ln w="12700">
            <a:solidFill>
              <a:srgbClr val="5B9BD5"/>
            </a:solidFill>
          </a:ln>
        </p:spPr>
        <p:txBody>
          <a:bodyPr tIns="91439" bIns="91439" anchor="ctr"/>
          <a:lstStyle/>
          <a:p>
            <a:pPr defTabSz="1828800">
              <a:defRPr b="0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5" name="椭圆 128"/>
          <p:cNvSpPr/>
          <p:nvPr/>
        </p:nvSpPr>
        <p:spPr>
          <a:xfrm>
            <a:off x="16446500" y="4524376"/>
            <a:ext cx="203200" cy="200025"/>
          </a:xfrm>
          <a:prstGeom prst="ellipse">
            <a:avLst/>
          </a:prstGeom>
          <a:solidFill>
            <a:srgbClr val="005F86"/>
          </a:solidFill>
          <a:ln w="12700">
            <a:solidFill>
              <a:srgbClr val="5B9BD5"/>
            </a:solidFill>
          </a:ln>
        </p:spPr>
        <p:txBody>
          <a:bodyPr tIns="91439" bIns="91439" anchor="ctr"/>
          <a:lstStyle/>
          <a:p>
            <a:pPr defTabSz="1828800">
              <a:defRPr b="0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6" name="椭圆 129"/>
          <p:cNvSpPr/>
          <p:nvPr/>
        </p:nvSpPr>
        <p:spPr>
          <a:xfrm>
            <a:off x="16446500" y="4829176"/>
            <a:ext cx="203200" cy="200025"/>
          </a:xfrm>
          <a:prstGeom prst="ellipse">
            <a:avLst/>
          </a:prstGeom>
          <a:solidFill>
            <a:srgbClr val="005F86"/>
          </a:solidFill>
          <a:ln w="12700">
            <a:solidFill>
              <a:srgbClr val="5B9BD5"/>
            </a:solidFill>
          </a:ln>
        </p:spPr>
        <p:txBody>
          <a:bodyPr tIns="91439" bIns="91439" anchor="ctr"/>
          <a:lstStyle/>
          <a:p>
            <a:pPr defTabSz="1828800">
              <a:defRPr b="0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7" name="椭圆 130"/>
          <p:cNvSpPr/>
          <p:nvPr/>
        </p:nvSpPr>
        <p:spPr>
          <a:xfrm>
            <a:off x="21659850" y="1022350"/>
            <a:ext cx="200029" cy="200029"/>
          </a:xfrm>
          <a:prstGeom prst="ellipse">
            <a:avLst/>
          </a:prstGeom>
          <a:solidFill>
            <a:srgbClr val="005F86"/>
          </a:solidFill>
          <a:ln w="12700">
            <a:solidFill>
              <a:srgbClr val="8FAADC"/>
            </a:solidFill>
          </a:ln>
        </p:spPr>
        <p:txBody>
          <a:bodyPr tIns="91439" bIns="91439" anchor="ctr"/>
          <a:lstStyle/>
          <a:p>
            <a:pPr defTabSz="1828800">
              <a:defRPr b="0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295" name="组合 297"/>
          <p:cNvGrpSpPr/>
          <p:nvPr/>
        </p:nvGrpSpPr>
        <p:grpSpPr>
          <a:xfrm>
            <a:off x="9220200" y="3965576"/>
            <a:ext cx="5867399" cy="5781674"/>
            <a:chOff x="0" y="0"/>
            <a:chExt cx="5867398" cy="5781673"/>
          </a:xfrm>
        </p:grpSpPr>
        <p:sp>
          <p:nvSpPr>
            <p:cNvPr id="198" name="直接连接符 155"/>
            <p:cNvSpPr/>
            <p:nvPr/>
          </p:nvSpPr>
          <p:spPr>
            <a:xfrm flipH="1">
              <a:off x="4602033" y="5115171"/>
              <a:ext cx="3" cy="666503"/>
            </a:xfrm>
            <a:prstGeom prst="line">
              <a:avLst/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199" name="直接连接符 156"/>
            <p:cNvSpPr/>
            <p:nvPr/>
          </p:nvSpPr>
          <p:spPr>
            <a:xfrm flipH="1">
              <a:off x="1342797" y="5115171"/>
              <a:ext cx="3" cy="666503"/>
            </a:xfrm>
            <a:prstGeom prst="line">
              <a:avLst/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200" name="直接连接符 157"/>
            <p:cNvSpPr/>
            <p:nvPr/>
          </p:nvSpPr>
          <p:spPr>
            <a:xfrm flipH="1">
              <a:off x="1668720" y="5115171"/>
              <a:ext cx="3" cy="666503"/>
            </a:xfrm>
            <a:prstGeom prst="line">
              <a:avLst/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201" name="直接连接符 158"/>
            <p:cNvSpPr/>
            <p:nvPr/>
          </p:nvSpPr>
          <p:spPr>
            <a:xfrm flipH="1">
              <a:off x="1994643" y="5115171"/>
              <a:ext cx="3" cy="666503"/>
            </a:xfrm>
            <a:prstGeom prst="line">
              <a:avLst/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202" name="直接连接符 159"/>
            <p:cNvSpPr/>
            <p:nvPr/>
          </p:nvSpPr>
          <p:spPr>
            <a:xfrm flipH="1">
              <a:off x="2320566" y="5115171"/>
              <a:ext cx="3" cy="666503"/>
            </a:xfrm>
            <a:prstGeom prst="line">
              <a:avLst/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203" name="直接连接符 160"/>
            <p:cNvSpPr/>
            <p:nvPr/>
          </p:nvSpPr>
          <p:spPr>
            <a:xfrm flipH="1">
              <a:off x="2646489" y="5115171"/>
              <a:ext cx="3" cy="666503"/>
            </a:xfrm>
            <a:prstGeom prst="line">
              <a:avLst/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204" name="直接连接符 161"/>
            <p:cNvSpPr/>
            <p:nvPr/>
          </p:nvSpPr>
          <p:spPr>
            <a:xfrm flipH="1">
              <a:off x="2972412" y="5115171"/>
              <a:ext cx="3" cy="666503"/>
            </a:xfrm>
            <a:prstGeom prst="line">
              <a:avLst/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205" name="直接连接符 162"/>
            <p:cNvSpPr/>
            <p:nvPr/>
          </p:nvSpPr>
          <p:spPr>
            <a:xfrm flipH="1">
              <a:off x="3298335" y="5115171"/>
              <a:ext cx="3" cy="666503"/>
            </a:xfrm>
            <a:prstGeom prst="line">
              <a:avLst/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206" name="直接连接符 163"/>
            <p:cNvSpPr/>
            <p:nvPr/>
          </p:nvSpPr>
          <p:spPr>
            <a:xfrm flipH="1">
              <a:off x="3624258" y="5115171"/>
              <a:ext cx="3" cy="666503"/>
            </a:xfrm>
            <a:prstGeom prst="line">
              <a:avLst/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207" name="直接连接符 164"/>
            <p:cNvSpPr/>
            <p:nvPr/>
          </p:nvSpPr>
          <p:spPr>
            <a:xfrm flipH="1">
              <a:off x="3950181" y="5115171"/>
              <a:ext cx="3" cy="666503"/>
            </a:xfrm>
            <a:prstGeom prst="line">
              <a:avLst/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208" name="直接连接符 165"/>
            <p:cNvSpPr/>
            <p:nvPr/>
          </p:nvSpPr>
          <p:spPr>
            <a:xfrm flipH="1">
              <a:off x="4276104" y="5115171"/>
              <a:ext cx="3" cy="666503"/>
            </a:xfrm>
            <a:prstGeom prst="line">
              <a:avLst/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209" name="圆角矩形 39"/>
            <p:cNvSpPr/>
            <p:nvPr/>
          </p:nvSpPr>
          <p:spPr>
            <a:xfrm rot="16200000">
              <a:off x="4328998" y="758006"/>
              <a:ext cx="546074" cy="91447"/>
            </a:xfrm>
            <a:prstGeom prst="roundRect">
              <a:avLst>
                <a:gd name="adj" fmla="val 50000"/>
              </a:avLst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0" name="圆角矩形 40"/>
            <p:cNvSpPr/>
            <p:nvPr/>
          </p:nvSpPr>
          <p:spPr>
            <a:xfrm rot="16200000">
              <a:off x="1069762" y="758006"/>
              <a:ext cx="546073" cy="91447"/>
            </a:xfrm>
            <a:prstGeom prst="roundRect">
              <a:avLst>
                <a:gd name="adj" fmla="val 50000"/>
              </a:avLst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1" name="圆角矩形 41"/>
            <p:cNvSpPr/>
            <p:nvPr/>
          </p:nvSpPr>
          <p:spPr>
            <a:xfrm rot="16200000">
              <a:off x="1395685" y="758006"/>
              <a:ext cx="546073" cy="91447"/>
            </a:xfrm>
            <a:prstGeom prst="roundRect">
              <a:avLst>
                <a:gd name="adj" fmla="val 50000"/>
              </a:avLst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2" name="圆角矩形 42"/>
            <p:cNvSpPr/>
            <p:nvPr/>
          </p:nvSpPr>
          <p:spPr>
            <a:xfrm rot="16200000">
              <a:off x="1721608" y="758006"/>
              <a:ext cx="546073" cy="91447"/>
            </a:xfrm>
            <a:prstGeom prst="roundRect">
              <a:avLst>
                <a:gd name="adj" fmla="val 50000"/>
              </a:avLst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3" name="圆角矩形 43"/>
            <p:cNvSpPr/>
            <p:nvPr/>
          </p:nvSpPr>
          <p:spPr>
            <a:xfrm rot="16200000">
              <a:off x="2047531" y="758006"/>
              <a:ext cx="546073" cy="91447"/>
            </a:xfrm>
            <a:prstGeom prst="roundRect">
              <a:avLst>
                <a:gd name="adj" fmla="val 50000"/>
              </a:avLst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4" name="圆角矩形 44"/>
            <p:cNvSpPr/>
            <p:nvPr/>
          </p:nvSpPr>
          <p:spPr>
            <a:xfrm rot="16200000">
              <a:off x="2373454" y="758006"/>
              <a:ext cx="546073" cy="91447"/>
            </a:xfrm>
            <a:prstGeom prst="roundRect">
              <a:avLst>
                <a:gd name="adj" fmla="val 50000"/>
              </a:avLst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5" name="圆角矩形 45"/>
            <p:cNvSpPr/>
            <p:nvPr/>
          </p:nvSpPr>
          <p:spPr>
            <a:xfrm rot="16200000">
              <a:off x="2699377" y="758006"/>
              <a:ext cx="546073" cy="91447"/>
            </a:xfrm>
            <a:prstGeom prst="roundRect">
              <a:avLst>
                <a:gd name="adj" fmla="val 50000"/>
              </a:avLst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6" name="圆角矩形 46"/>
            <p:cNvSpPr/>
            <p:nvPr/>
          </p:nvSpPr>
          <p:spPr>
            <a:xfrm rot="16200000">
              <a:off x="3025300" y="758006"/>
              <a:ext cx="546073" cy="91447"/>
            </a:xfrm>
            <a:prstGeom prst="roundRect">
              <a:avLst>
                <a:gd name="adj" fmla="val 50000"/>
              </a:avLst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7" name="圆角矩形 47"/>
            <p:cNvSpPr/>
            <p:nvPr/>
          </p:nvSpPr>
          <p:spPr>
            <a:xfrm rot="16200000">
              <a:off x="3351223" y="758006"/>
              <a:ext cx="546073" cy="91447"/>
            </a:xfrm>
            <a:prstGeom prst="roundRect">
              <a:avLst>
                <a:gd name="adj" fmla="val 50000"/>
              </a:avLst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8" name="圆角矩形 48"/>
            <p:cNvSpPr/>
            <p:nvPr/>
          </p:nvSpPr>
          <p:spPr>
            <a:xfrm rot="16200000">
              <a:off x="3677146" y="758006"/>
              <a:ext cx="546073" cy="91447"/>
            </a:xfrm>
            <a:prstGeom prst="roundRect">
              <a:avLst>
                <a:gd name="adj" fmla="val 50000"/>
              </a:avLst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9" name="圆角矩形 49"/>
            <p:cNvSpPr/>
            <p:nvPr/>
          </p:nvSpPr>
          <p:spPr>
            <a:xfrm rot="16200000">
              <a:off x="4003069" y="758006"/>
              <a:ext cx="546073" cy="91447"/>
            </a:xfrm>
            <a:prstGeom prst="roundRect">
              <a:avLst>
                <a:gd name="adj" fmla="val 50000"/>
              </a:avLst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0" name="圆角矩形 26"/>
            <p:cNvSpPr/>
            <p:nvPr/>
          </p:nvSpPr>
          <p:spPr>
            <a:xfrm>
              <a:off x="590308" y="1143130"/>
              <a:ext cx="546151" cy="91435"/>
            </a:xfrm>
            <a:prstGeom prst="roundRect">
              <a:avLst>
                <a:gd name="adj" fmla="val 50000"/>
              </a:avLst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1" name="圆角矩形 27"/>
            <p:cNvSpPr/>
            <p:nvPr/>
          </p:nvSpPr>
          <p:spPr>
            <a:xfrm>
              <a:off x="590308" y="4544725"/>
              <a:ext cx="546151" cy="91435"/>
            </a:xfrm>
            <a:prstGeom prst="roundRect">
              <a:avLst>
                <a:gd name="adj" fmla="val 50000"/>
              </a:avLst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2" name="圆角矩形 28"/>
            <p:cNvSpPr/>
            <p:nvPr/>
          </p:nvSpPr>
          <p:spPr>
            <a:xfrm>
              <a:off x="590308" y="1452366"/>
              <a:ext cx="546151" cy="91434"/>
            </a:xfrm>
            <a:prstGeom prst="roundRect">
              <a:avLst>
                <a:gd name="adj" fmla="val 50000"/>
              </a:avLst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3" name="圆角矩形 29"/>
            <p:cNvSpPr/>
            <p:nvPr/>
          </p:nvSpPr>
          <p:spPr>
            <a:xfrm>
              <a:off x="590308" y="1761601"/>
              <a:ext cx="546151" cy="91435"/>
            </a:xfrm>
            <a:prstGeom prst="roundRect">
              <a:avLst>
                <a:gd name="adj" fmla="val 50000"/>
              </a:avLst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4" name="圆角矩形 30"/>
            <p:cNvSpPr/>
            <p:nvPr/>
          </p:nvSpPr>
          <p:spPr>
            <a:xfrm>
              <a:off x="590308" y="2070837"/>
              <a:ext cx="546151" cy="91434"/>
            </a:xfrm>
            <a:prstGeom prst="roundRect">
              <a:avLst>
                <a:gd name="adj" fmla="val 50000"/>
              </a:avLst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5" name="圆角矩形 31"/>
            <p:cNvSpPr/>
            <p:nvPr/>
          </p:nvSpPr>
          <p:spPr>
            <a:xfrm>
              <a:off x="590308" y="2380072"/>
              <a:ext cx="546151" cy="91435"/>
            </a:xfrm>
            <a:prstGeom prst="roundRect">
              <a:avLst>
                <a:gd name="adj" fmla="val 50000"/>
              </a:avLst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6" name="圆角矩形 32"/>
            <p:cNvSpPr/>
            <p:nvPr/>
          </p:nvSpPr>
          <p:spPr>
            <a:xfrm>
              <a:off x="590308" y="2689308"/>
              <a:ext cx="546151" cy="91435"/>
            </a:xfrm>
            <a:prstGeom prst="roundRect">
              <a:avLst>
                <a:gd name="adj" fmla="val 50000"/>
              </a:avLst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7" name="圆角矩形 33"/>
            <p:cNvSpPr/>
            <p:nvPr/>
          </p:nvSpPr>
          <p:spPr>
            <a:xfrm>
              <a:off x="590308" y="2998543"/>
              <a:ext cx="546151" cy="91435"/>
            </a:xfrm>
            <a:prstGeom prst="roundRect">
              <a:avLst>
                <a:gd name="adj" fmla="val 50000"/>
              </a:avLst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8" name="圆角矩形 34"/>
            <p:cNvSpPr/>
            <p:nvPr/>
          </p:nvSpPr>
          <p:spPr>
            <a:xfrm>
              <a:off x="590308" y="3307779"/>
              <a:ext cx="546151" cy="91435"/>
            </a:xfrm>
            <a:prstGeom prst="roundRect">
              <a:avLst>
                <a:gd name="adj" fmla="val 50000"/>
              </a:avLst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29" name="圆角矩形 35"/>
            <p:cNvSpPr/>
            <p:nvPr/>
          </p:nvSpPr>
          <p:spPr>
            <a:xfrm>
              <a:off x="590308" y="3617014"/>
              <a:ext cx="546151" cy="91435"/>
            </a:xfrm>
            <a:prstGeom prst="roundRect">
              <a:avLst>
                <a:gd name="adj" fmla="val 50000"/>
              </a:avLst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0" name="圆角矩形 36"/>
            <p:cNvSpPr/>
            <p:nvPr/>
          </p:nvSpPr>
          <p:spPr>
            <a:xfrm>
              <a:off x="590308" y="3926250"/>
              <a:ext cx="546151" cy="91435"/>
            </a:xfrm>
            <a:prstGeom prst="roundRect">
              <a:avLst>
                <a:gd name="adj" fmla="val 50000"/>
              </a:avLst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1" name="圆角矩形 37"/>
            <p:cNvSpPr/>
            <p:nvPr/>
          </p:nvSpPr>
          <p:spPr>
            <a:xfrm>
              <a:off x="590308" y="4235486"/>
              <a:ext cx="546151" cy="91434"/>
            </a:xfrm>
            <a:prstGeom prst="roundRect">
              <a:avLst>
                <a:gd name="adj" fmla="val 50000"/>
              </a:avLst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2" name="圆角矩形 15"/>
            <p:cNvSpPr/>
            <p:nvPr/>
          </p:nvSpPr>
          <p:spPr>
            <a:xfrm>
              <a:off x="4798464" y="4544725"/>
              <a:ext cx="546151" cy="91435"/>
            </a:xfrm>
            <a:prstGeom prst="roundRect">
              <a:avLst>
                <a:gd name="adj" fmla="val 50000"/>
              </a:avLst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3" name="圆角矩形 91"/>
            <p:cNvSpPr/>
            <p:nvPr/>
          </p:nvSpPr>
          <p:spPr>
            <a:xfrm>
              <a:off x="4794200" y="1143130"/>
              <a:ext cx="546150" cy="91435"/>
            </a:xfrm>
            <a:prstGeom prst="roundRect">
              <a:avLst>
                <a:gd name="adj" fmla="val 50000"/>
              </a:avLst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4" name="圆角矩形 92"/>
            <p:cNvSpPr/>
            <p:nvPr/>
          </p:nvSpPr>
          <p:spPr>
            <a:xfrm>
              <a:off x="4794200" y="1452366"/>
              <a:ext cx="546150" cy="91434"/>
            </a:xfrm>
            <a:prstGeom prst="roundRect">
              <a:avLst>
                <a:gd name="adj" fmla="val 50000"/>
              </a:avLst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5" name="圆角矩形 51"/>
            <p:cNvSpPr/>
            <p:nvPr/>
          </p:nvSpPr>
          <p:spPr>
            <a:xfrm rot="16200000">
              <a:off x="4328998" y="4930862"/>
              <a:ext cx="546074" cy="91448"/>
            </a:xfrm>
            <a:prstGeom prst="roundRect">
              <a:avLst>
                <a:gd name="adj" fmla="val 50000"/>
              </a:avLst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6" name="圆角矩形 52"/>
            <p:cNvSpPr/>
            <p:nvPr/>
          </p:nvSpPr>
          <p:spPr>
            <a:xfrm rot="16200000">
              <a:off x="1069762" y="4930862"/>
              <a:ext cx="546073" cy="91448"/>
            </a:xfrm>
            <a:prstGeom prst="roundRect">
              <a:avLst>
                <a:gd name="adj" fmla="val 50000"/>
              </a:avLst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7" name="圆角矩形 53"/>
            <p:cNvSpPr/>
            <p:nvPr/>
          </p:nvSpPr>
          <p:spPr>
            <a:xfrm rot="16200000">
              <a:off x="1395685" y="4930862"/>
              <a:ext cx="546073" cy="91448"/>
            </a:xfrm>
            <a:prstGeom prst="roundRect">
              <a:avLst>
                <a:gd name="adj" fmla="val 50000"/>
              </a:avLst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8" name="圆角矩形 54"/>
            <p:cNvSpPr/>
            <p:nvPr/>
          </p:nvSpPr>
          <p:spPr>
            <a:xfrm rot="16200000">
              <a:off x="1721608" y="4930862"/>
              <a:ext cx="546073" cy="91448"/>
            </a:xfrm>
            <a:prstGeom prst="roundRect">
              <a:avLst>
                <a:gd name="adj" fmla="val 50000"/>
              </a:avLst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39" name="圆角矩形 55"/>
            <p:cNvSpPr/>
            <p:nvPr/>
          </p:nvSpPr>
          <p:spPr>
            <a:xfrm rot="16200000">
              <a:off x="2047531" y="4930862"/>
              <a:ext cx="546073" cy="91448"/>
            </a:xfrm>
            <a:prstGeom prst="roundRect">
              <a:avLst>
                <a:gd name="adj" fmla="val 50000"/>
              </a:avLst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0" name="圆角矩形 56"/>
            <p:cNvSpPr/>
            <p:nvPr/>
          </p:nvSpPr>
          <p:spPr>
            <a:xfrm rot="16200000">
              <a:off x="2373454" y="4930862"/>
              <a:ext cx="546073" cy="91448"/>
            </a:xfrm>
            <a:prstGeom prst="roundRect">
              <a:avLst>
                <a:gd name="adj" fmla="val 50000"/>
              </a:avLst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1" name="圆角矩形 57"/>
            <p:cNvSpPr/>
            <p:nvPr/>
          </p:nvSpPr>
          <p:spPr>
            <a:xfrm rot="16200000">
              <a:off x="2699377" y="4930862"/>
              <a:ext cx="546073" cy="91448"/>
            </a:xfrm>
            <a:prstGeom prst="roundRect">
              <a:avLst>
                <a:gd name="adj" fmla="val 50000"/>
              </a:avLst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2" name="圆角矩形 58"/>
            <p:cNvSpPr/>
            <p:nvPr/>
          </p:nvSpPr>
          <p:spPr>
            <a:xfrm rot="16200000">
              <a:off x="3025300" y="4930862"/>
              <a:ext cx="546073" cy="91448"/>
            </a:xfrm>
            <a:prstGeom prst="roundRect">
              <a:avLst>
                <a:gd name="adj" fmla="val 50000"/>
              </a:avLst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3" name="圆角矩形 59"/>
            <p:cNvSpPr/>
            <p:nvPr/>
          </p:nvSpPr>
          <p:spPr>
            <a:xfrm rot="16200000">
              <a:off x="3351223" y="4930862"/>
              <a:ext cx="546073" cy="91448"/>
            </a:xfrm>
            <a:prstGeom prst="roundRect">
              <a:avLst>
                <a:gd name="adj" fmla="val 50000"/>
              </a:avLst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4" name="圆角矩形 60"/>
            <p:cNvSpPr/>
            <p:nvPr/>
          </p:nvSpPr>
          <p:spPr>
            <a:xfrm rot="16200000">
              <a:off x="3677146" y="4930862"/>
              <a:ext cx="546073" cy="91448"/>
            </a:xfrm>
            <a:prstGeom prst="roundRect">
              <a:avLst>
                <a:gd name="adj" fmla="val 50000"/>
              </a:avLst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5" name="圆角矩形 61"/>
            <p:cNvSpPr/>
            <p:nvPr/>
          </p:nvSpPr>
          <p:spPr>
            <a:xfrm rot="16200000">
              <a:off x="4003069" y="4930862"/>
              <a:ext cx="546073" cy="91448"/>
            </a:xfrm>
            <a:prstGeom prst="roundRect">
              <a:avLst>
                <a:gd name="adj" fmla="val 50000"/>
              </a:avLst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6" name="圆角矩形 7"/>
            <p:cNvSpPr/>
            <p:nvPr/>
          </p:nvSpPr>
          <p:spPr>
            <a:xfrm>
              <a:off x="990136" y="910791"/>
              <a:ext cx="3962777" cy="3962216"/>
            </a:xfrm>
            <a:prstGeom prst="roundRect">
              <a:avLst>
                <a:gd name="adj" fmla="val 8333"/>
              </a:avLst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7" name="椭圆 8"/>
            <p:cNvSpPr/>
            <p:nvPr/>
          </p:nvSpPr>
          <p:spPr>
            <a:xfrm>
              <a:off x="1138234" y="1049154"/>
              <a:ext cx="279429" cy="279389"/>
            </a:xfrm>
            <a:prstGeom prst="ellipse">
              <a:avLst/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8" name="椭圆 11"/>
            <p:cNvSpPr/>
            <p:nvPr/>
          </p:nvSpPr>
          <p:spPr>
            <a:xfrm>
              <a:off x="4519037" y="1049154"/>
              <a:ext cx="279429" cy="279389"/>
            </a:xfrm>
            <a:prstGeom prst="ellipse">
              <a:avLst/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9" name="椭圆 12"/>
            <p:cNvSpPr/>
            <p:nvPr/>
          </p:nvSpPr>
          <p:spPr>
            <a:xfrm>
              <a:off x="1145729" y="4450750"/>
              <a:ext cx="279429" cy="279389"/>
            </a:xfrm>
            <a:prstGeom prst="ellipse">
              <a:avLst/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0" name="椭圆 13"/>
            <p:cNvSpPr/>
            <p:nvPr/>
          </p:nvSpPr>
          <p:spPr>
            <a:xfrm>
              <a:off x="4519037" y="4450750"/>
              <a:ext cx="279429" cy="279389"/>
            </a:xfrm>
            <a:prstGeom prst="ellipse">
              <a:avLst/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1" name="圆角矩形 17"/>
            <p:cNvSpPr/>
            <p:nvPr/>
          </p:nvSpPr>
          <p:spPr>
            <a:xfrm>
              <a:off x="4798464" y="1761601"/>
              <a:ext cx="546151" cy="91435"/>
            </a:xfrm>
            <a:prstGeom prst="roundRect">
              <a:avLst>
                <a:gd name="adj" fmla="val 50000"/>
              </a:avLst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2" name="圆角矩形 18"/>
            <p:cNvSpPr/>
            <p:nvPr/>
          </p:nvSpPr>
          <p:spPr>
            <a:xfrm>
              <a:off x="4798464" y="2070837"/>
              <a:ext cx="546151" cy="91434"/>
            </a:xfrm>
            <a:prstGeom prst="roundRect">
              <a:avLst>
                <a:gd name="adj" fmla="val 50000"/>
              </a:avLst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3" name="圆角矩形 19"/>
            <p:cNvSpPr/>
            <p:nvPr/>
          </p:nvSpPr>
          <p:spPr>
            <a:xfrm>
              <a:off x="4798464" y="2380072"/>
              <a:ext cx="546151" cy="91435"/>
            </a:xfrm>
            <a:prstGeom prst="roundRect">
              <a:avLst>
                <a:gd name="adj" fmla="val 50000"/>
              </a:avLst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4" name="圆角矩形 20"/>
            <p:cNvSpPr/>
            <p:nvPr/>
          </p:nvSpPr>
          <p:spPr>
            <a:xfrm>
              <a:off x="4798464" y="2689308"/>
              <a:ext cx="546151" cy="91435"/>
            </a:xfrm>
            <a:prstGeom prst="roundRect">
              <a:avLst>
                <a:gd name="adj" fmla="val 50000"/>
              </a:avLst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5" name="圆角矩形 21"/>
            <p:cNvSpPr/>
            <p:nvPr/>
          </p:nvSpPr>
          <p:spPr>
            <a:xfrm>
              <a:off x="4798464" y="2998543"/>
              <a:ext cx="546151" cy="91435"/>
            </a:xfrm>
            <a:prstGeom prst="roundRect">
              <a:avLst>
                <a:gd name="adj" fmla="val 50000"/>
              </a:avLst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6" name="圆角矩形 22"/>
            <p:cNvSpPr/>
            <p:nvPr/>
          </p:nvSpPr>
          <p:spPr>
            <a:xfrm>
              <a:off x="4798464" y="3307779"/>
              <a:ext cx="546151" cy="91435"/>
            </a:xfrm>
            <a:prstGeom prst="roundRect">
              <a:avLst>
                <a:gd name="adj" fmla="val 50000"/>
              </a:avLst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7" name="圆角矩形 23"/>
            <p:cNvSpPr/>
            <p:nvPr/>
          </p:nvSpPr>
          <p:spPr>
            <a:xfrm>
              <a:off x="4798464" y="3617014"/>
              <a:ext cx="546151" cy="91435"/>
            </a:xfrm>
            <a:prstGeom prst="roundRect">
              <a:avLst>
                <a:gd name="adj" fmla="val 50000"/>
              </a:avLst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8" name="圆角矩形 24"/>
            <p:cNvSpPr/>
            <p:nvPr/>
          </p:nvSpPr>
          <p:spPr>
            <a:xfrm>
              <a:off x="4798464" y="3926250"/>
              <a:ext cx="546151" cy="91435"/>
            </a:xfrm>
            <a:prstGeom prst="roundRect">
              <a:avLst>
                <a:gd name="adj" fmla="val 50000"/>
              </a:avLst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9" name="圆角矩形 25"/>
            <p:cNvSpPr/>
            <p:nvPr/>
          </p:nvSpPr>
          <p:spPr>
            <a:xfrm>
              <a:off x="4798464" y="4235486"/>
              <a:ext cx="546151" cy="91434"/>
            </a:xfrm>
            <a:prstGeom prst="roundRect">
              <a:avLst>
                <a:gd name="adj" fmla="val 50000"/>
              </a:avLst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0" name="直接连接符 2"/>
            <p:cNvSpPr/>
            <p:nvPr/>
          </p:nvSpPr>
          <p:spPr>
            <a:xfrm>
              <a:off x="5200802" y="4589019"/>
              <a:ext cx="666597" cy="1"/>
            </a:xfrm>
            <a:prstGeom prst="line">
              <a:avLst/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261" name="直接连接符 70"/>
            <p:cNvSpPr/>
            <p:nvPr/>
          </p:nvSpPr>
          <p:spPr>
            <a:xfrm>
              <a:off x="5200802" y="1185986"/>
              <a:ext cx="666597" cy="1"/>
            </a:xfrm>
            <a:prstGeom prst="line">
              <a:avLst/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262" name="直接连接符 71"/>
            <p:cNvSpPr/>
            <p:nvPr/>
          </p:nvSpPr>
          <p:spPr>
            <a:xfrm>
              <a:off x="5200802" y="1495354"/>
              <a:ext cx="666597" cy="1"/>
            </a:xfrm>
            <a:prstGeom prst="line">
              <a:avLst/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263" name="直接连接符 72"/>
            <p:cNvSpPr/>
            <p:nvPr/>
          </p:nvSpPr>
          <p:spPr>
            <a:xfrm>
              <a:off x="5200802" y="1804721"/>
              <a:ext cx="666597" cy="1"/>
            </a:xfrm>
            <a:prstGeom prst="line">
              <a:avLst/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264" name="直接连接符 73"/>
            <p:cNvSpPr/>
            <p:nvPr/>
          </p:nvSpPr>
          <p:spPr>
            <a:xfrm>
              <a:off x="5200802" y="2114089"/>
              <a:ext cx="666597" cy="1"/>
            </a:xfrm>
            <a:prstGeom prst="line">
              <a:avLst/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265" name="直接连接符 74"/>
            <p:cNvSpPr/>
            <p:nvPr/>
          </p:nvSpPr>
          <p:spPr>
            <a:xfrm>
              <a:off x="5200802" y="2423456"/>
              <a:ext cx="666597" cy="1"/>
            </a:xfrm>
            <a:prstGeom prst="line">
              <a:avLst/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266" name="直接连接符 75"/>
            <p:cNvSpPr/>
            <p:nvPr/>
          </p:nvSpPr>
          <p:spPr>
            <a:xfrm>
              <a:off x="5200802" y="2732824"/>
              <a:ext cx="666597" cy="1"/>
            </a:xfrm>
            <a:prstGeom prst="line">
              <a:avLst/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267" name="直接连接符 76"/>
            <p:cNvSpPr/>
            <p:nvPr/>
          </p:nvSpPr>
          <p:spPr>
            <a:xfrm>
              <a:off x="5200802" y="3042191"/>
              <a:ext cx="666597" cy="1"/>
            </a:xfrm>
            <a:prstGeom prst="line">
              <a:avLst/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268" name="直接连接符 77"/>
            <p:cNvSpPr/>
            <p:nvPr/>
          </p:nvSpPr>
          <p:spPr>
            <a:xfrm>
              <a:off x="5200802" y="3351559"/>
              <a:ext cx="666597" cy="1"/>
            </a:xfrm>
            <a:prstGeom prst="line">
              <a:avLst/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269" name="直接连接符 78"/>
            <p:cNvSpPr/>
            <p:nvPr/>
          </p:nvSpPr>
          <p:spPr>
            <a:xfrm>
              <a:off x="5200802" y="3660926"/>
              <a:ext cx="666597" cy="1"/>
            </a:xfrm>
            <a:prstGeom prst="line">
              <a:avLst/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270" name="直接连接符 79"/>
            <p:cNvSpPr/>
            <p:nvPr/>
          </p:nvSpPr>
          <p:spPr>
            <a:xfrm>
              <a:off x="5200802" y="3970294"/>
              <a:ext cx="666597" cy="1"/>
            </a:xfrm>
            <a:prstGeom prst="line">
              <a:avLst/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271" name="直接连接符 80"/>
            <p:cNvSpPr/>
            <p:nvPr/>
          </p:nvSpPr>
          <p:spPr>
            <a:xfrm>
              <a:off x="5200802" y="4279662"/>
              <a:ext cx="666597" cy="1"/>
            </a:xfrm>
            <a:prstGeom prst="line">
              <a:avLst/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272" name="直接连接符 134"/>
            <p:cNvSpPr/>
            <p:nvPr/>
          </p:nvSpPr>
          <p:spPr>
            <a:xfrm flipH="1">
              <a:off x="4602033" y="0"/>
              <a:ext cx="3" cy="666503"/>
            </a:xfrm>
            <a:prstGeom prst="line">
              <a:avLst/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273" name="直接连接符 135"/>
            <p:cNvSpPr/>
            <p:nvPr/>
          </p:nvSpPr>
          <p:spPr>
            <a:xfrm flipH="1">
              <a:off x="1342797" y="0"/>
              <a:ext cx="3" cy="666503"/>
            </a:xfrm>
            <a:prstGeom prst="line">
              <a:avLst/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274" name="直接连接符 136"/>
            <p:cNvSpPr/>
            <p:nvPr/>
          </p:nvSpPr>
          <p:spPr>
            <a:xfrm flipH="1">
              <a:off x="1668720" y="0"/>
              <a:ext cx="3" cy="666503"/>
            </a:xfrm>
            <a:prstGeom prst="line">
              <a:avLst/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275" name="直接连接符 137"/>
            <p:cNvSpPr/>
            <p:nvPr/>
          </p:nvSpPr>
          <p:spPr>
            <a:xfrm flipH="1">
              <a:off x="1994643" y="0"/>
              <a:ext cx="3" cy="666503"/>
            </a:xfrm>
            <a:prstGeom prst="line">
              <a:avLst/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276" name="直接连接符 138"/>
            <p:cNvSpPr/>
            <p:nvPr/>
          </p:nvSpPr>
          <p:spPr>
            <a:xfrm flipH="1">
              <a:off x="2320566" y="0"/>
              <a:ext cx="3" cy="666503"/>
            </a:xfrm>
            <a:prstGeom prst="line">
              <a:avLst/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277" name="直接连接符 139"/>
            <p:cNvSpPr/>
            <p:nvPr/>
          </p:nvSpPr>
          <p:spPr>
            <a:xfrm flipH="1">
              <a:off x="2646489" y="0"/>
              <a:ext cx="3" cy="666503"/>
            </a:xfrm>
            <a:prstGeom prst="line">
              <a:avLst/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278" name="直接连接符 140"/>
            <p:cNvSpPr/>
            <p:nvPr/>
          </p:nvSpPr>
          <p:spPr>
            <a:xfrm flipH="1">
              <a:off x="2972412" y="0"/>
              <a:ext cx="3" cy="666503"/>
            </a:xfrm>
            <a:prstGeom prst="line">
              <a:avLst/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279" name="直接连接符 141"/>
            <p:cNvSpPr/>
            <p:nvPr/>
          </p:nvSpPr>
          <p:spPr>
            <a:xfrm flipH="1">
              <a:off x="3298335" y="0"/>
              <a:ext cx="3" cy="666503"/>
            </a:xfrm>
            <a:prstGeom prst="line">
              <a:avLst/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280" name="直接连接符 142"/>
            <p:cNvSpPr/>
            <p:nvPr/>
          </p:nvSpPr>
          <p:spPr>
            <a:xfrm flipH="1">
              <a:off x="3624258" y="0"/>
              <a:ext cx="3" cy="666503"/>
            </a:xfrm>
            <a:prstGeom prst="line">
              <a:avLst/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281" name="直接连接符 143"/>
            <p:cNvSpPr/>
            <p:nvPr/>
          </p:nvSpPr>
          <p:spPr>
            <a:xfrm flipH="1">
              <a:off x="3950181" y="0"/>
              <a:ext cx="3" cy="666503"/>
            </a:xfrm>
            <a:prstGeom prst="line">
              <a:avLst/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282" name="直接连接符 154"/>
            <p:cNvSpPr/>
            <p:nvPr/>
          </p:nvSpPr>
          <p:spPr>
            <a:xfrm flipH="1">
              <a:off x="4276104" y="0"/>
              <a:ext cx="3" cy="666503"/>
            </a:xfrm>
            <a:prstGeom prst="line">
              <a:avLst/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283" name="直接连接符 166"/>
            <p:cNvSpPr/>
            <p:nvPr/>
          </p:nvSpPr>
          <p:spPr>
            <a:xfrm>
              <a:off x="0" y="4589019"/>
              <a:ext cx="666597" cy="1"/>
            </a:xfrm>
            <a:prstGeom prst="line">
              <a:avLst/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284" name="直接连接符 167"/>
            <p:cNvSpPr/>
            <p:nvPr/>
          </p:nvSpPr>
          <p:spPr>
            <a:xfrm>
              <a:off x="0" y="1185986"/>
              <a:ext cx="666597" cy="1"/>
            </a:xfrm>
            <a:prstGeom prst="line">
              <a:avLst/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285" name="直接连接符 168"/>
            <p:cNvSpPr/>
            <p:nvPr/>
          </p:nvSpPr>
          <p:spPr>
            <a:xfrm>
              <a:off x="0" y="1495354"/>
              <a:ext cx="666597" cy="1"/>
            </a:xfrm>
            <a:prstGeom prst="line">
              <a:avLst/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286" name="直接连接符 169"/>
            <p:cNvSpPr/>
            <p:nvPr/>
          </p:nvSpPr>
          <p:spPr>
            <a:xfrm>
              <a:off x="0" y="1804721"/>
              <a:ext cx="666597" cy="1"/>
            </a:xfrm>
            <a:prstGeom prst="line">
              <a:avLst/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287" name="直接连接符 170"/>
            <p:cNvSpPr/>
            <p:nvPr/>
          </p:nvSpPr>
          <p:spPr>
            <a:xfrm>
              <a:off x="0" y="2114089"/>
              <a:ext cx="666597" cy="1"/>
            </a:xfrm>
            <a:prstGeom prst="line">
              <a:avLst/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288" name="直接连接符 171"/>
            <p:cNvSpPr/>
            <p:nvPr/>
          </p:nvSpPr>
          <p:spPr>
            <a:xfrm>
              <a:off x="0" y="2423456"/>
              <a:ext cx="666597" cy="1"/>
            </a:xfrm>
            <a:prstGeom prst="line">
              <a:avLst/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289" name="直接连接符 172"/>
            <p:cNvSpPr/>
            <p:nvPr/>
          </p:nvSpPr>
          <p:spPr>
            <a:xfrm>
              <a:off x="0" y="2732824"/>
              <a:ext cx="666597" cy="1"/>
            </a:xfrm>
            <a:prstGeom prst="line">
              <a:avLst/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290" name="直接连接符 173"/>
            <p:cNvSpPr/>
            <p:nvPr/>
          </p:nvSpPr>
          <p:spPr>
            <a:xfrm>
              <a:off x="0" y="3042191"/>
              <a:ext cx="666597" cy="1"/>
            </a:xfrm>
            <a:prstGeom prst="line">
              <a:avLst/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291" name="直接连接符 174"/>
            <p:cNvSpPr/>
            <p:nvPr/>
          </p:nvSpPr>
          <p:spPr>
            <a:xfrm>
              <a:off x="0" y="3351559"/>
              <a:ext cx="666597" cy="1"/>
            </a:xfrm>
            <a:prstGeom prst="line">
              <a:avLst/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292" name="直接连接符 175"/>
            <p:cNvSpPr/>
            <p:nvPr/>
          </p:nvSpPr>
          <p:spPr>
            <a:xfrm>
              <a:off x="0" y="3660926"/>
              <a:ext cx="666597" cy="1"/>
            </a:xfrm>
            <a:prstGeom prst="line">
              <a:avLst/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293" name="直接连接符 176"/>
            <p:cNvSpPr/>
            <p:nvPr/>
          </p:nvSpPr>
          <p:spPr>
            <a:xfrm>
              <a:off x="0" y="3970294"/>
              <a:ext cx="666597" cy="1"/>
            </a:xfrm>
            <a:prstGeom prst="line">
              <a:avLst/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294" name="直接连接符 177"/>
            <p:cNvSpPr/>
            <p:nvPr/>
          </p:nvSpPr>
          <p:spPr>
            <a:xfrm>
              <a:off x="0" y="4279662"/>
              <a:ext cx="666597" cy="1"/>
            </a:xfrm>
            <a:prstGeom prst="line">
              <a:avLst/>
            </a:prstGeom>
            <a:solidFill>
              <a:srgbClr val="005F86"/>
            </a:solidFill>
            <a:ln w="25400" cap="flat">
              <a:solidFill>
                <a:srgbClr val="5B9BD5"/>
              </a:solidFill>
              <a:prstDash val="solid"/>
              <a:bevel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l"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</p:grpSp>
      <p:sp>
        <p:nvSpPr>
          <p:cNvPr id="296" name="直接连接符 178"/>
          <p:cNvSpPr/>
          <p:nvPr/>
        </p:nvSpPr>
        <p:spPr>
          <a:xfrm flipV="1">
            <a:off x="13811249" y="2247899"/>
            <a:ext cx="2203451" cy="1730377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297" name="直接连接符 179"/>
          <p:cNvSpPr/>
          <p:nvPr/>
        </p:nvSpPr>
        <p:spPr>
          <a:xfrm>
            <a:off x="16008350" y="2247899"/>
            <a:ext cx="1555751" cy="3178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298" name="椭圆 180"/>
          <p:cNvSpPr/>
          <p:nvPr/>
        </p:nvSpPr>
        <p:spPr>
          <a:xfrm>
            <a:off x="17513300" y="2146300"/>
            <a:ext cx="203200" cy="200029"/>
          </a:xfrm>
          <a:prstGeom prst="ellipse">
            <a:avLst/>
          </a:prstGeom>
          <a:solidFill>
            <a:srgbClr val="005F86"/>
          </a:solidFill>
          <a:ln w="12700">
            <a:solidFill>
              <a:srgbClr val="8FAADC"/>
            </a:solidFill>
          </a:ln>
        </p:spPr>
        <p:txBody>
          <a:bodyPr tIns="91439" bIns="91439" anchor="ctr"/>
          <a:lstStyle/>
          <a:p>
            <a:pPr defTabSz="1828800">
              <a:defRPr b="0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99" name="直接连接符 181"/>
          <p:cNvSpPr/>
          <p:nvPr/>
        </p:nvSpPr>
        <p:spPr>
          <a:xfrm flipV="1">
            <a:off x="12185650" y="2247899"/>
            <a:ext cx="2200277" cy="1730377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00" name="直接连接符 182"/>
          <p:cNvSpPr/>
          <p:nvPr/>
        </p:nvSpPr>
        <p:spPr>
          <a:xfrm flipV="1">
            <a:off x="12509500" y="2247899"/>
            <a:ext cx="2200277" cy="1730377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01" name="直接连接符 183"/>
          <p:cNvSpPr/>
          <p:nvPr/>
        </p:nvSpPr>
        <p:spPr>
          <a:xfrm flipV="1">
            <a:off x="12836525" y="2247899"/>
            <a:ext cx="2200275" cy="1730377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02" name="直接连接符 184"/>
          <p:cNvSpPr/>
          <p:nvPr/>
        </p:nvSpPr>
        <p:spPr>
          <a:xfrm flipV="1">
            <a:off x="13160376" y="2247899"/>
            <a:ext cx="2200275" cy="1730377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03" name="直接连接符 185"/>
          <p:cNvSpPr/>
          <p:nvPr/>
        </p:nvSpPr>
        <p:spPr>
          <a:xfrm flipV="1">
            <a:off x="13487399" y="2247899"/>
            <a:ext cx="2200277" cy="1730377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04" name="直接连接符 186"/>
          <p:cNvSpPr/>
          <p:nvPr/>
        </p:nvSpPr>
        <p:spPr>
          <a:xfrm flipH="1">
            <a:off x="15684499" y="698500"/>
            <a:ext cx="3177" cy="1555751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05" name="直接连接符 187"/>
          <p:cNvSpPr/>
          <p:nvPr/>
        </p:nvSpPr>
        <p:spPr>
          <a:xfrm flipH="1">
            <a:off x="14376399" y="698500"/>
            <a:ext cx="3177" cy="1555751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06" name="直接连接符 188"/>
          <p:cNvSpPr/>
          <p:nvPr/>
        </p:nvSpPr>
        <p:spPr>
          <a:xfrm flipH="1">
            <a:off x="14703425" y="698499"/>
            <a:ext cx="3175" cy="1555752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07" name="直接连接符 189"/>
          <p:cNvSpPr/>
          <p:nvPr/>
        </p:nvSpPr>
        <p:spPr>
          <a:xfrm flipH="1">
            <a:off x="15030449" y="698500"/>
            <a:ext cx="3177" cy="1555751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08" name="直接连接符 190"/>
          <p:cNvSpPr/>
          <p:nvPr/>
        </p:nvSpPr>
        <p:spPr>
          <a:xfrm flipH="1">
            <a:off x="15357475" y="698499"/>
            <a:ext cx="3175" cy="1555752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09" name="矩形 192"/>
          <p:cNvSpPr/>
          <p:nvPr/>
        </p:nvSpPr>
        <p:spPr>
          <a:xfrm rot="16200000">
            <a:off x="14079537" y="665162"/>
            <a:ext cx="596901" cy="219077"/>
          </a:xfrm>
          <a:prstGeom prst="rect">
            <a:avLst/>
          </a:prstGeom>
          <a:solidFill>
            <a:srgbClr val="005F86"/>
          </a:solidFill>
          <a:ln w="12700">
            <a:solidFill>
              <a:srgbClr val="8FAADC"/>
            </a:solidFill>
          </a:ln>
        </p:spPr>
        <p:txBody>
          <a:bodyPr tIns="91439" bIns="91439" anchor="ctr"/>
          <a:lstStyle/>
          <a:p>
            <a:pPr defTabSz="1828800">
              <a:defRPr b="0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10" name="直接连接符 193"/>
          <p:cNvSpPr/>
          <p:nvPr/>
        </p:nvSpPr>
        <p:spPr>
          <a:xfrm flipV="1">
            <a:off x="11537949" y="3308349"/>
            <a:ext cx="850901" cy="669927"/>
          </a:xfrm>
          <a:prstGeom prst="line">
            <a:avLst/>
          </a:prstGeom>
          <a:ln w="25400">
            <a:solidFill>
              <a:srgbClr val="5B9BD5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11" name="直接连接符 197"/>
          <p:cNvSpPr/>
          <p:nvPr/>
        </p:nvSpPr>
        <p:spPr>
          <a:xfrm>
            <a:off x="12390118" y="1757047"/>
            <a:ext cx="1" cy="1555751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12" name="直接连接符 198"/>
          <p:cNvSpPr/>
          <p:nvPr/>
        </p:nvSpPr>
        <p:spPr>
          <a:xfrm flipV="1">
            <a:off x="11868149" y="3308349"/>
            <a:ext cx="854077" cy="669927"/>
          </a:xfrm>
          <a:prstGeom prst="line">
            <a:avLst/>
          </a:prstGeom>
          <a:ln w="25400">
            <a:solidFill>
              <a:srgbClr val="5B9BD5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13" name="直接连接符 199"/>
          <p:cNvSpPr/>
          <p:nvPr/>
        </p:nvSpPr>
        <p:spPr>
          <a:xfrm>
            <a:off x="12725399" y="1428750"/>
            <a:ext cx="1" cy="1882777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14" name="直接连接符 200"/>
          <p:cNvSpPr/>
          <p:nvPr/>
        </p:nvSpPr>
        <p:spPr>
          <a:xfrm flipH="1" flipV="1">
            <a:off x="11537950" y="1092199"/>
            <a:ext cx="854077" cy="673102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15" name="直接连接符 203"/>
          <p:cNvSpPr/>
          <p:nvPr/>
        </p:nvSpPr>
        <p:spPr>
          <a:xfrm>
            <a:off x="11550650" y="254000"/>
            <a:ext cx="0" cy="844550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16" name="矩形 206"/>
          <p:cNvSpPr/>
          <p:nvPr/>
        </p:nvSpPr>
        <p:spPr>
          <a:xfrm rot="16200000">
            <a:off x="12098338" y="2386011"/>
            <a:ext cx="596901" cy="219077"/>
          </a:xfrm>
          <a:prstGeom prst="rect">
            <a:avLst/>
          </a:prstGeom>
          <a:solidFill>
            <a:srgbClr val="005F86"/>
          </a:solidFill>
          <a:ln w="12700">
            <a:solidFill>
              <a:srgbClr val="8FAADC"/>
            </a:solidFill>
          </a:ln>
        </p:spPr>
        <p:txBody>
          <a:bodyPr tIns="91439" bIns="91439" anchor="ctr"/>
          <a:lstStyle/>
          <a:p>
            <a:pPr defTabSz="1828800">
              <a:defRPr b="0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17" name="椭圆 207"/>
          <p:cNvSpPr/>
          <p:nvPr/>
        </p:nvSpPr>
        <p:spPr>
          <a:xfrm>
            <a:off x="11449050" y="180976"/>
            <a:ext cx="203200" cy="203201"/>
          </a:xfrm>
          <a:prstGeom prst="ellipse">
            <a:avLst/>
          </a:prstGeom>
          <a:solidFill>
            <a:srgbClr val="005F86"/>
          </a:solidFill>
          <a:ln w="12700">
            <a:solidFill>
              <a:srgbClr val="8FAADC"/>
            </a:solidFill>
          </a:ln>
        </p:spPr>
        <p:txBody>
          <a:bodyPr tIns="91439" bIns="91439" anchor="ctr"/>
          <a:lstStyle/>
          <a:p>
            <a:pPr defTabSz="1828800">
              <a:defRPr b="0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18" name="直接连接符 210"/>
          <p:cNvSpPr/>
          <p:nvPr/>
        </p:nvSpPr>
        <p:spPr>
          <a:xfrm flipH="1" flipV="1">
            <a:off x="8369299" y="2241550"/>
            <a:ext cx="2200277" cy="1733550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19" name="直接连接符 211"/>
          <p:cNvSpPr/>
          <p:nvPr/>
        </p:nvSpPr>
        <p:spPr>
          <a:xfrm flipH="1" flipV="1">
            <a:off x="8689975" y="2241549"/>
            <a:ext cx="2200275" cy="1733552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20" name="直接连接符 213"/>
          <p:cNvSpPr/>
          <p:nvPr/>
        </p:nvSpPr>
        <p:spPr>
          <a:xfrm flipH="1" flipV="1">
            <a:off x="10366375" y="3308349"/>
            <a:ext cx="854075" cy="669927"/>
          </a:xfrm>
          <a:prstGeom prst="line">
            <a:avLst/>
          </a:prstGeom>
          <a:ln w="25400">
            <a:solidFill>
              <a:srgbClr val="5B9BD5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21" name="直接连接符 214"/>
          <p:cNvSpPr/>
          <p:nvPr/>
        </p:nvSpPr>
        <p:spPr>
          <a:xfrm flipH="1">
            <a:off x="10369548" y="1755777"/>
            <a:ext cx="3177" cy="1555751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22" name="椭圆 215"/>
          <p:cNvSpPr/>
          <p:nvPr/>
        </p:nvSpPr>
        <p:spPr>
          <a:xfrm>
            <a:off x="11118850" y="4152900"/>
            <a:ext cx="200029" cy="200029"/>
          </a:xfrm>
          <a:prstGeom prst="ellipse">
            <a:avLst/>
          </a:prstGeom>
          <a:solidFill>
            <a:srgbClr val="005F86"/>
          </a:solidFill>
          <a:ln w="12700">
            <a:solidFill>
              <a:srgbClr val="5B9BD5"/>
            </a:solidFill>
          </a:ln>
        </p:spPr>
        <p:txBody>
          <a:bodyPr tIns="91439" bIns="91439" anchor="ctr"/>
          <a:lstStyle/>
          <a:p>
            <a:pPr defTabSz="1828800">
              <a:defRPr b="0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23" name="椭圆 216"/>
          <p:cNvSpPr/>
          <p:nvPr/>
        </p:nvSpPr>
        <p:spPr>
          <a:xfrm>
            <a:off x="10788650" y="4152900"/>
            <a:ext cx="200029" cy="200029"/>
          </a:xfrm>
          <a:prstGeom prst="ellipse">
            <a:avLst/>
          </a:prstGeom>
          <a:solidFill>
            <a:srgbClr val="005F86"/>
          </a:solidFill>
          <a:ln w="12700">
            <a:solidFill>
              <a:srgbClr val="5B9BD5"/>
            </a:solidFill>
          </a:ln>
        </p:spPr>
        <p:txBody>
          <a:bodyPr tIns="91439" bIns="91439" anchor="ctr"/>
          <a:lstStyle/>
          <a:p>
            <a:pPr defTabSz="1828800">
              <a:defRPr b="0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24" name="矩形 217"/>
          <p:cNvSpPr/>
          <p:nvPr/>
        </p:nvSpPr>
        <p:spPr>
          <a:xfrm rot="16200000">
            <a:off x="10079038" y="1643061"/>
            <a:ext cx="596901" cy="219077"/>
          </a:xfrm>
          <a:prstGeom prst="rect">
            <a:avLst/>
          </a:prstGeom>
          <a:solidFill>
            <a:srgbClr val="005F86"/>
          </a:solidFill>
          <a:ln w="12700">
            <a:solidFill>
              <a:srgbClr val="8FAADC"/>
            </a:solidFill>
          </a:ln>
        </p:spPr>
        <p:txBody>
          <a:bodyPr tIns="91439" bIns="91439" anchor="ctr"/>
          <a:lstStyle/>
          <a:p>
            <a:pPr defTabSz="1828800">
              <a:defRPr b="0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25" name="直接连接符 218"/>
          <p:cNvSpPr/>
          <p:nvPr/>
        </p:nvSpPr>
        <p:spPr>
          <a:xfrm flipH="1">
            <a:off x="8372476" y="698499"/>
            <a:ext cx="3175" cy="1555752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26" name="直接连接符 219"/>
          <p:cNvSpPr/>
          <p:nvPr/>
        </p:nvSpPr>
        <p:spPr>
          <a:xfrm flipH="1">
            <a:off x="8699498" y="698500"/>
            <a:ext cx="3177" cy="1555751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27" name="矩形 221"/>
          <p:cNvSpPr/>
          <p:nvPr/>
        </p:nvSpPr>
        <p:spPr>
          <a:xfrm rot="19240432">
            <a:off x="14290676" y="2997200"/>
            <a:ext cx="596901" cy="219076"/>
          </a:xfrm>
          <a:prstGeom prst="rect">
            <a:avLst/>
          </a:prstGeom>
          <a:solidFill>
            <a:srgbClr val="005F86"/>
          </a:solidFill>
          <a:ln w="12700">
            <a:solidFill>
              <a:srgbClr val="5B9BD5"/>
            </a:solidFill>
          </a:ln>
        </p:spPr>
        <p:txBody>
          <a:bodyPr tIns="91439" bIns="91439" anchor="ctr"/>
          <a:lstStyle/>
          <a:p>
            <a:pPr defTabSz="1828800">
              <a:defRPr b="0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28" name="直接连接符 222"/>
          <p:cNvSpPr/>
          <p:nvPr/>
        </p:nvSpPr>
        <p:spPr>
          <a:xfrm>
            <a:off x="7029450" y="4356099"/>
            <a:ext cx="2200276" cy="1733552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29" name="直接连接符 223"/>
          <p:cNvSpPr/>
          <p:nvPr/>
        </p:nvSpPr>
        <p:spPr>
          <a:xfrm>
            <a:off x="7029450" y="4044949"/>
            <a:ext cx="2200276" cy="1733552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30" name="直接连接符 224"/>
          <p:cNvSpPr/>
          <p:nvPr/>
        </p:nvSpPr>
        <p:spPr>
          <a:xfrm>
            <a:off x="7029449" y="3736976"/>
            <a:ext cx="2200277" cy="1730375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31" name="直接连接符 225"/>
          <p:cNvSpPr/>
          <p:nvPr/>
        </p:nvSpPr>
        <p:spPr>
          <a:xfrm>
            <a:off x="7029450" y="3429000"/>
            <a:ext cx="2200277" cy="1730376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32" name="直接连接符 226"/>
          <p:cNvSpPr/>
          <p:nvPr/>
        </p:nvSpPr>
        <p:spPr>
          <a:xfrm flipH="1" flipV="1">
            <a:off x="1346200" y="4356099"/>
            <a:ext cx="5692777" cy="1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33" name="直接连接符 227"/>
          <p:cNvSpPr/>
          <p:nvPr/>
        </p:nvSpPr>
        <p:spPr>
          <a:xfrm flipH="1" flipV="1">
            <a:off x="1346200" y="4051299"/>
            <a:ext cx="5692777" cy="1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34" name="直接连接符 228"/>
          <p:cNvSpPr/>
          <p:nvPr/>
        </p:nvSpPr>
        <p:spPr>
          <a:xfrm flipH="1">
            <a:off x="1346200" y="3743325"/>
            <a:ext cx="5692777" cy="3176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35" name="直接连接符 231"/>
          <p:cNvSpPr/>
          <p:nvPr/>
        </p:nvSpPr>
        <p:spPr>
          <a:xfrm flipH="1" flipV="1">
            <a:off x="1346200" y="3435349"/>
            <a:ext cx="5692777" cy="1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36" name="椭圆 239"/>
          <p:cNvSpPr/>
          <p:nvPr/>
        </p:nvSpPr>
        <p:spPr>
          <a:xfrm>
            <a:off x="1146175" y="3937000"/>
            <a:ext cx="200025" cy="203200"/>
          </a:xfrm>
          <a:prstGeom prst="ellipse">
            <a:avLst/>
          </a:prstGeom>
          <a:solidFill>
            <a:srgbClr val="005F86"/>
          </a:solidFill>
          <a:ln w="12700">
            <a:solidFill>
              <a:srgbClr val="8FAADC"/>
            </a:solidFill>
          </a:ln>
        </p:spPr>
        <p:txBody>
          <a:bodyPr tIns="91439" bIns="91439" anchor="ctr"/>
          <a:lstStyle/>
          <a:p>
            <a:pPr defTabSz="1828800">
              <a:defRPr b="0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37" name="椭圆 240"/>
          <p:cNvSpPr/>
          <p:nvPr/>
        </p:nvSpPr>
        <p:spPr>
          <a:xfrm>
            <a:off x="1141412" y="3648076"/>
            <a:ext cx="203201" cy="203201"/>
          </a:xfrm>
          <a:prstGeom prst="ellipse">
            <a:avLst/>
          </a:prstGeom>
          <a:solidFill>
            <a:srgbClr val="005F86"/>
          </a:solidFill>
          <a:ln w="12700">
            <a:solidFill>
              <a:srgbClr val="5B9BD5"/>
            </a:solidFill>
          </a:ln>
        </p:spPr>
        <p:txBody>
          <a:bodyPr tIns="91439" bIns="91439" anchor="ctr"/>
          <a:lstStyle/>
          <a:p>
            <a:pPr defTabSz="1828800">
              <a:defRPr b="0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38" name="矩形 242"/>
          <p:cNvSpPr/>
          <p:nvPr/>
        </p:nvSpPr>
        <p:spPr>
          <a:xfrm>
            <a:off x="3606800" y="3632200"/>
            <a:ext cx="596900" cy="219076"/>
          </a:xfrm>
          <a:prstGeom prst="rect">
            <a:avLst/>
          </a:prstGeom>
          <a:solidFill>
            <a:srgbClr val="005F86"/>
          </a:solidFill>
          <a:ln w="12700">
            <a:solidFill>
              <a:srgbClr val="8FAADC"/>
            </a:solidFill>
          </a:ln>
        </p:spPr>
        <p:txBody>
          <a:bodyPr tIns="91439" bIns="91439" anchor="ctr"/>
          <a:lstStyle/>
          <a:p>
            <a:pPr defTabSz="1828800">
              <a:defRPr b="0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39" name="直接连接符 245"/>
          <p:cNvSpPr/>
          <p:nvPr/>
        </p:nvSpPr>
        <p:spPr>
          <a:xfrm>
            <a:off x="7931149" y="5372100"/>
            <a:ext cx="1298577" cy="1022350"/>
          </a:xfrm>
          <a:prstGeom prst="line">
            <a:avLst/>
          </a:prstGeom>
          <a:ln w="25400">
            <a:solidFill>
              <a:srgbClr val="5B9BD5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40" name="直接连接符 247"/>
          <p:cNvSpPr/>
          <p:nvPr/>
        </p:nvSpPr>
        <p:spPr>
          <a:xfrm flipH="1">
            <a:off x="5099050" y="5378450"/>
            <a:ext cx="2844800" cy="0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41" name="矩形 250"/>
          <p:cNvSpPr/>
          <p:nvPr/>
        </p:nvSpPr>
        <p:spPr>
          <a:xfrm>
            <a:off x="4651376" y="5270500"/>
            <a:ext cx="596901" cy="219076"/>
          </a:xfrm>
          <a:prstGeom prst="rect">
            <a:avLst/>
          </a:prstGeom>
          <a:solidFill>
            <a:srgbClr val="005F86"/>
          </a:solidFill>
          <a:ln w="12700">
            <a:solidFill>
              <a:srgbClr val="8FAADC"/>
            </a:solidFill>
          </a:ln>
        </p:spPr>
        <p:txBody>
          <a:bodyPr tIns="91439" bIns="91439" anchor="ctr"/>
          <a:lstStyle/>
          <a:p>
            <a:pPr defTabSz="1828800">
              <a:defRPr b="0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42" name="直接连接符 251"/>
          <p:cNvSpPr/>
          <p:nvPr/>
        </p:nvSpPr>
        <p:spPr>
          <a:xfrm flipV="1">
            <a:off x="7029449" y="8553449"/>
            <a:ext cx="2200277" cy="1733552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43" name="直接连接符 252"/>
          <p:cNvSpPr/>
          <p:nvPr/>
        </p:nvSpPr>
        <p:spPr>
          <a:xfrm flipV="1">
            <a:off x="7029449" y="8235949"/>
            <a:ext cx="2200277" cy="1733552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44" name="直接连接符 253"/>
          <p:cNvSpPr/>
          <p:nvPr/>
        </p:nvSpPr>
        <p:spPr>
          <a:xfrm flipV="1">
            <a:off x="7029449" y="7927975"/>
            <a:ext cx="2200277" cy="1730375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45" name="直接连接符 254"/>
          <p:cNvSpPr/>
          <p:nvPr/>
        </p:nvSpPr>
        <p:spPr>
          <a:xfrm flipV="1">
            <a:off x="7029449" y="7619999"/>
            <a:ext cx="2200277" cy="1733552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46" name="直接连接符 255"/>
          <p:cNvSpPr/>
          <p:nvPr/>
        </p:nvSpPr>
        <p:spPr>
          <a:xfrm flipV="1">
            <a:off x="7029449" y="7318375"/>
            <a:ext cx="2200277" cy="1733551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47" name="直接连接符 256"/>
          <p:cNvSpPr/>
          <p:nvPr/>
        </p:nvSpPr>
        <p:spPr>
          <a:xfrm flipV="1">
            <a:off x="7029449" y="7004049"/>
            <a:ext cx="2200277" cy="1733552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48" name="直接连接符 260"/>
          <p:cNvSpPr/>
          <p:nvPr/>
        </p:nvSpPr>
        <p:spPr>
          <a:xfrm flipV="1">
            <a:off x="7931149" y="6696075"/>
            <a:ext cx="1298577" cy="1019175"/>
          </a:xfrm>
          <a:prstGeom prst="line">
            <a:avLst/>
          </a:prstGeom>
          <a:ln w="25400">
            <a:solidFill>
              <a:srgbClr val="5B9BD5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49" name="直接连接符 261"/>
          <p:cNvSpPr/>
          <p:nvPr/>
        </p:nvSpPr>
        <p:spPr>
          <a:xfrm flipH="1">
            <a:off x="5099050" y="7715250"/>
            <a:ext cx="2844800" cy="0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50" name="直接连接符 262"/>
          <p:cNvSpPr/>
          <p:nvPr/>
        </p:nvSpPr>
        <p:spPr>
          <a:xfrm flipH="1" flipV="1">
            <a:off x="3810000" y="6696075"/>
            <a:ext cx="1295401" cy="1019175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51" name="直接连接符 263"/>
          <p:cNvSpPr/>
          <p:nvPr/>
        </p:nvSpPr>
        <p:spPr>
          <a:xfrm flipH="1">
            <a:off x="2705100" y="6692900"/>
            <a:ext cx="1111250" cy="0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52" name="椭圆 266"/>
          <p:cNvSpPr/>
          <p:nvPr/>
        </p:nvSpPr>
        <p:spPr>
          <a:xfrm>
            <a:off x="2605088" y="6564311"/>
            <a:ext cx="200025" cy="203201"/>
          </a:xfrm>
          <a:prstGeom prst="ellipse">
            <a:avLst/>
          </a:prstGeom>
          <a:solidFill>
            <a:srgbClr val="005F86"/>
          </a:solidFill>
          <a:ln w="12700">
            <a:solidFill>
              <a:srgbClr val="8FAADC"/>
            </a:solidFill>
          </a:ln>
        </p:spPr>
        <p:txBody>
          <a:bodyPr tIns="91439" bIns="91439" anchor="ctr"/>
          <a:lstStyle/>
          <a:p>
            <a:pPr defTabSz="1828800">
              <a:defRPr b="0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53" name="矩形 267"/>
          <p:cNvSpPr/>
          <p:nvPr/>
        </p:nvSpPr>
        <p:spPr>
          <a:xfrm flipH="1" rot="19200000">
            <a:off x="8039100" y="8518525"/>
            <a:ext cx="596900" cy="219075"/>
          </a:xfrm>
          <a:prstGeom prst="rect">
            <a:avLst/>
          </a:prstGeom>
          <a:solidFill>
            <a:srgbClr val="005F86"/>
          </a:solidFill>
          <a:ln w="12700">
            <a:solidFill>
              <a:srgbClr val="5B9BD5"/>
            </a:solidFill>
          </a:ln>
        </p:spPr>
        <p:txBody>
          <a:bodyPr tIns="91439" bIns="91439" anchor="ctr"/>
          <a:lstStyle/>
          <a:p>
            <a:pPr defTabSz="1828800">
              <a:defRPr b="0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54" name="直接连接符 268"/>
          <p:cNvSpPr/>
          <p:nvPr/>
        </p:nvSpPr>
        <p:spPr>
          <a:xfrm flipH="1">
            <a:off x="434975" y="10280649"/>
            <a:ext cx="6597651" cy="3178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55" name="直接连接符 269"/>
          <p:cNvSpPr/>
          <p:nvPr/>
        </p:nvSpPr>
        <p:spPr>
          <a:xfrm flipH="1" flipV="1">
            <a:off x="1066800" y="9969499"/>
            <a:ext cx="5965827" cy="1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56" name="直接连接符 270"/>
          <p:cNvSpPr/>
          <p:nvPr/>
        </p:nvSpPr>
        <p:spPr>
          <a:xfrm flipH="1">
            <a:off x="1752598" y="9661524"/>
            <a:ext cx="5280027" cy="22227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57" name="直接连接符 271"/>
          <p:cNvSpPr/>
          <p:nvPr/>
        </p:nvSpPr>
        <p:spPr>
          <a:xfrm flipH="1">
            <a:off x="2284405" y="9353549"/>
            <a:ext cx="4748217" cy="12703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58" name="直接连接符 277"/>
          <p:cNvSpPr/>
          <p:nvPr/>
        </p:nvSpPr>
        <p:spPr>
          <a:xfrm flipH="1">
            <a:off x="2876550" y="9051925"/>
            <a:ext cx="4156077" cy="1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59" name="直接连接符 278"/>
          <p:cNvSpPr/>
          <p:nvPr/>
        </p:nvSpPr>
        <p:spPr>
          <a:xfrm flipH="1" flipV="1">
            <a:off x="1066800" y="8731249"/>
            <a:ext cx="5965827" cy="1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60" name="矩形 279"/>
          <p:cNvSpPr/>
          <p:nvPr/>
        </p:nvSpPr>
        <p:spPr>
          <a:xfrm>
            <a:off x="546100" y="8626475"/>
            <a:ext cx="596900" cy="219075"/>
          </a:xfrm>
          <a:prstGeom prst="rect">
            <a:avLst/>
          </a:prstGeom>
          <a:solidFill>
            <a:srgbClr val="005F86"/>
          </a:solidFill>
          <a:ln w="12700">
            <a:solidFill>
              <a:srgbClr val="8FAADC"/>
            </a:solidFill>
          </a:ln>
        </p:spPr>
        <p:txBody>
          <a:bodyPr tIns="91439" bIns="91439" anchor="ctr"/>
          <a:lstStyle/>
          <a:p>
            <a:pPr defTabSz="1828800">
              <a:defRPr b="0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61" name="椭圆 280"/>
          <p:cNvSpPr/>
          <p:nvPr/>
        </p:nvSpPr>
        <p:spPr>
          <a:xfrm>
            <a:off x="7499350" y="8515350"/>
            <a:ext cx="203200" cy="200029"/>
          </a:xfrm>
          <a:prstGeom prst="ellipse">
            <a:avLst/>
          </a:prstGeom>
          <a:solidFill>
            <a:srgbClr val="005F86"/>
          </a:solidFill>
          <a:ln w="12700">
            <a:solidFill>
              <a:srgbClr val="5B9BD5"/>
            </a:solidFill>
          </a:ln>
        </p:spPr>
        <p:txBody>
          <a:bodyPr tIns="91439" bIns="91439" anchor="ctr"/>
          <a:lstStyle/>
          <a:p>
            <a:pPr defTabSz="1828800">
              <a:defRPr b="0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62" name="椭圆 282"/>
          <p:cNvSpPr/>
          <p:nvPr/>
        </p:nvSpPr>
        <p:spPr>
          <a:xfrm>
            <a:off x="2717800" y="8947150"/>
            <a:ext cx="203200" cy="200029"/>
          </a:xfrm>
          <a:prstGeom prst="ellipse">
            <a:avLst/>
          </a:prstGeom>
          <a:solidFill>
            <a:srgbClr val="005F86"/>
          </a:solidFill>
          <a:ln w="12700">
            <a:solidFill>
              <a:srgbClr val="8FAADC"/>
            </a:solidFill>
          </a:ln>
        </p:spPr>
        <p:txBody>
          <a:bodyPr tIns="91439" bIns="91439" anchor="ctr"/>
          <a:lstStyle/>
          <a:p>
            <a:pPr defTabSz="1828800">
              <a:defRPr b="0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63" name="直接连接符 284"/>
          <p:cNvSpPr/>
          <p:nvPr/>
        </p:nvSpPr>
        <p:spPr>
          <a:xfrm flipV="1">
            <a:off x="9998075" y="9747250"/>
            <a:ext cx="2200275" cy="1730377"/>
          </a:xfrm>
          <a:prstGeom prst="line">
            <a:avLst/>
          </a:prstGeom>
          <a:ln w="25400">
            <a:solidFill>
              <a:srgbClr val="5B9BD5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64" name="直接连接符 285"/>
          <p:cNvSpPr/>
          <p:nvPr/>
        </p:nvSpPr>
        <p:spPr>
          <a:xfrm flipV="1">
            <a:off x="8369300" y="9747250"/>
            <a:ext cx="2200277" cy="1730377"/>
          </a:xfrm>
          <a:prstGeom prst="line">
            <a:avLst/>
          </a:prstGeom>
          <a:ln w="25400">
            <a:solidFill>
              <a:srgbClr val="5B9BD5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65" name="直接连接符 286"/>
          <p:cNvSpPr/>
          <p:nvPr/>
        </p:nvSpPr>
        <p:spPr>
          <a:xfrm flipV="1">
            <a:off x="8689975" y="9747250"/>
            <a:ext cx="2200275" cy="1730377"/>
          </a:xfrm>
          <a:prstGeom prst="line">
            <a:avLst/>
          </a:prstGeom>
          <a:ln w="25400">
            <a:solidFill>
              <a:srgbClr val="5B9BD5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66" name="直接连接符 287"/>
          <p:cNvSpPr/>
          <p:nvPr/>
        </p:nvSpPr>
        <p:spPr>
          <a:xfrm flipV="1">
            <a:off x="9020175" y="9747250"/>
            <a:ext cx="2200275" cy="1730377"/>
          </a:xfrm>
          <a:prstGeom prst="line">
            <a:avLst/>
          </a:prstGeom>
          <a:ln w="25400">
            <a:solidFill>
              <a:srgbClr val="5B9BD5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67" name="直接连接符 288"/>
          <p:cNvSpPr/>
          <p:nvPr/>
        </p:nvSpPr>
        <p:spPr>
          <a:xfrm flipV="1">
            <a:off x="9347200" y="9747250"/>
            <a:ext cx="2200277" cy="1730377"/>
          </a:xfrm>
          <a:prstGeom prst="line">
            <a:avLst/>
          </a:prstGeom>
          <a:ln w="25400">
            <a:solidFill>
              <a:srgbClr val="5B9BD5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68" name="直接连接符 289"/>
          <p:cNvSpPr/>
          <p:nvPr/>
        </p:nvSpPr>
        <p:spPr>
          <a:xfrm flipV="1">
            <a:off x="9671050" y="9747250"/>
            <a:ext cx="2200277" cy="1730377"/>
          </a:xfrm>
          <a:prstGeom prst="line">
            <a:avLst/>
          </a:prstGeom>
          <a:ln w="25400">
            <a:solidFill>
              <a:srgbClr val="5B9BD5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69" name="直接连接符 290"/>
          <p:cNvSpPr/>
          <p:nvPr/>
        </p:nvSpPr>
        <p:spPr>
          <a:xfrm>
            <a:off x="8369300" y="11474450"/>
            <a:ext cx="0" cy="1003300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70" name="直接连接符 291"/>
          <p:cNvSpPr/>
          <p:nvPr/>
        </p:nvSpPr>
        <p:spPr>
          <a:xfrm>
            <a:off x="8688068" y="11475720"/>
            <a:ext cx="1" cy="1555751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71" name="直接连接符 292"/>
          <p:cNvSpPr/>
          <p:nvPr/>
        </p:nvSpPr>
        <p:spPr>
          <a:xfrm>
            <a:off x="9996168" y="11475720"/>
            <a:ext cx="1" cy="1555751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72" name="直接连接符 293"/>
          <p:cNvSpPr/>
          <p:nvPr/>
        </p:nvSpPr>
        <p:spPr>
          <a:xfrm>
            <a:off x="9672318" y="11475720"/>
            <a:ext cx="1" cy="1555751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73" name="直接连接符 294"/>
          <p:cNvSpPr/>
          <p:nvPr/>
        </p:nvSpPr>
        <p:spPr>
          <a:xfrm>
            <a:off x="9345294" y="11475720"/>
            <a:ext cx="1" cy="1555751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74" name="直接连接符 295"/>
          <p:cNvSpPr/>
          <p:nvPr/>
        </p:nvSpPr>
        <p:spPr>
          <a:xfrm flipH="1">
            <a:off x="9016998" y="11474451"/>
            <a:ext cx="3177" cy="1555751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75" name="直接连接符 296"/>
          <p:cNvSpPr/>
          <p:nvPr/>
        </p:nvSpPr>
        <p:spPr>
          <a:xfrm flipV="1">
            <a:off x="7267575" y="12468225"/>
            <a:ext cx="1101725" cy="866775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76" name="椭圆 299"/>
          <p:cNvSpPr/>
          <p:nvPr/>
        </p:nvSpPr>
        <p:spPr>
          <a:xfrm>
            <a:off x="7146925" y="13252450"/>
            <a:ext cx="200025" cy="203200"/>
          </a:xfrm>
          <a:prstGeom prst="ellipse">
            <a:avLst/>
          </a:prstGeom>
          <a:solidFill>
            <a:srgbClr val="005F86"/>
          </a:solidFill>
          <a:ln w="12700">
            <a:solidFill>
              <a:srgbClr val="8FAADC"/>
            </a:solidFill>
          </a:ln>
        </p:spPr>
        <p:txBody>
          <a:bodyPr tIns="91439" bIns="91439" anchor="ctr"/>
          <a:lstStyle/>
          <a:p>
            <a:pPr defTabSz="1828800">
              <a:defRPr b="0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77" name="矩形 301"/>
          <p:cNvSpPr/>
          <p:nvPr/>
        </p:nvSpPr>
        <p:spPr>
          <a:xfrm rot="16200000">
            <a:off x="9701214" y="12822238"/>
            <a:ext cx="596901" cy="219075"/>
          </a:xfrm>
          <a:prstGeom prst="rect">
            <a:avLst/>
          </a:prstGeom>
          <a:solidFill>
            <a:srgbClr val="005F86"/>
          </a:solidFill>
          <a:ln w="12700">
            <a:solidFill>
              <a:srgbClr val="8FAADC"/>
            </a:solidFill>
          </a:ln>
        </p:spPr>
        <p:txBody>
          <a:bodyPr tIns="91439" bIns="91439" anchor="ctr"/>
          <a:lstStyle/>
          <a:p>
            <a:pPr defTabSz="1828800">
              <a:defRPr b="0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78" name="椭圆 302"/>
          <p:cNvSpPr/>
          <p:nvPr/>
        </p:nvSpPr>
        <p:spPr>
          <a:xfrm>
            <a:off x="4314826" y="10182225"/>
            <a:ext cx="200025" cy="203201"/>
          </a:xfrm>
          <a:prstGeom prst="ellipse">
            <a:avLst/>
          </a:prstGeom>
          <a:solidFill>
            <a:srgbClr val="005F86"/>
          </a:solidFill>
          <a:ln w="12700">
            <a:solidFill>
              <a:srgbClr val="8FAADC"/>
            </a:solidFill>
          </a:ln>
        </p:spPr>
        <p:txBody>
          <a:bodyPr tIns="91439" bIns="91439" anchor="ctr"/>
          <a:lstStyle/>
          <a:p>
            <a:pPr defTabSz="1828800">
              <a:defRPr b="0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79" name="直接连接符 303"/>
          <p:cNvSpPr/>
          <p:nvPr/>
        </p:nvSpPr>
        <p:spPr>
          <a:xfrm flipV="1">
            <a:off x="11226799" y="9747250"/>
            <a:ext cx="1298577" cy="1019177"/>
          </a:xfrm>
          <a:prstGeom prst="line">
            <a:avLst/>
          </a:prstGeom>
          <a:ln w="25400">
            <a:solidFill>
              <a:srgbClr val="5B9BD5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80" name="直接连接符 304"/>
          <p:cNvSpPr/>
          <p:nvPr/>
        </p:nvSpPr>
        <p:spPr>
          <a:xfrm flipV="1">
            <a:off x="11550650" y="9747250"/>
            <a:ext cx="1295401" cy="1019177"/>
          </a:xfrm>
          <a:prstGeom prst="line">
            <a:avLst/>
          </a:prstGeom>
          <a:ln w="25400">
            <a:solidFill>
              <a:srgbClr val="5B9BD5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81" name="直接连接符 305"/>
          <p:cNvSpPr/>
          <p:nvPr/>
        </p:nvSpPr>
        <p:spPr>
          <a:xfrm>
            <a:off x="11229975" y="10756900"/>
            <a:ext cx="1" cy="1035050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82" name="直接连接符 308"/>
          <p:cNvSpPr/>
          <p:nvPr/>
        </p:nvSpPr>
        <p:spPr>
          <a:xfrm>
            <a:off x="11550650" y="10756900"/>
            <a:ext cx="0" cy="1035050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83" name="直接连接符 313"/>
          <p:cNvSpPr/>
          <p:nvPr/>
        </p:nvSpPr>
        <p:spPr>
          <a:xfrm flipH="1" flipV="1">
            <a:off x="13169899" y="9747250"/>
            <a:ext cx="1298577" cy="1019177"/>
          </a:xfrm>
          <a:prstGeom prst="line">
            <a:avLst/>
          </a:prstGeom>
          <a:ln w="25400">
            <a:solidFill>
              <a:srgbClr val="5B9BD5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84" name="直接连接符 314"/>
          <p:cNvSpPr/>
          <p:nvPr/>
        </p:nvSpPr>
        <p:spPr>
          <a:xfrm flipH="1" flipV="1">
            <a:off x="13500100" y="9747250"/>
            <a:ext cx="1295401" cy="1019177"/>
          </a:xfrm>
          <a:prstGeom prst="line">
            <a:avLst/>
          </a:prstGeom>
          <a:ln w="25400">
            <a:solidFill>
              <a:srgbClr val="5B9BD5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85" name="直接连接符 315"/>
          <p:cNvSpPr/>
          <p:nvPr/>
        </p:nvSpPr>
        <p:spPr>
          <a:xfrm flipH="1" flipV="1">
            <a:off x="13817600" y="9747250"/>
            <a:ext cx="1298577" cy="1019177"/>
          </a:xfrm>
          <a:prstGeom prst="line">
            <a:avLst/>
          </a:prstGeom>
          <a:ln w="25400">
            <a:solidFill>
              <a:srgbClr val="5B9BD5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86" name="直接连接符 316"/>
          <p:cNvSpPr/>
          <p:nvPr/>
        </p:nvSpPr>
        <p:spPr>
          <a:xfrm>
            <a:off x="14462126" y="10756900"/>
            <a:ext cx="3175" cy="1035050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87" name="直接连接符 317"/>
          <p:cNvSpPr/>
          <p:nvPr/>
        </p:nvSpPr>
        <p:spPr>
          <a:xfrm>
            <a:off x="14792327" y="10756900"/>
            <a:ext cx="1" cy="1711327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88" name="直接连接符 318"/>
          <p:cNvSpPr/>
          <p:nvPr/>
        </p:nvSpPr>
        <p:spPr>
          <a:xfrm>
            <a:off x="15116177" y="10756900"/>
            <a:ext cx="1" cy="1711327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89" name="直接连接符 319"/>
          <p:cNvSpPr/>
          <p:nvPr/>
        </p:nvSpPr>
        <p:spPr>
          <a:xfrm flipH="1">
            <a:off x="13169899" y="11782425"/>
            <a:ext cx="1298577" cy="1022351"/>
          </a:xfrm>
          <a:prstGeom prst="line">
            <a:avLst/>
          </a:prstGeom>
          <a:ln w="25400">
            <a:solidFill>
              <a:srgbClr val="8FAADC"/>
            </a:solidFill>
            <a:bevel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390" name="椭圆 322"/>
          <p:cNvSpPr/>
          <p:nvPr/>
        </p:nvSpPr>
        <p:spPr>
          <a:xfrm>
            <a:off x="13023850" y="12731750"/>
            <a:ext cx="203200" cy="203200"/>
          </a:xfrm>
          <a:prstGeom prst="ellipse">
            <a:avLst/>
          </a:prstGeom>
          <a:solidFill>
            <a:srgbClr val="005F86"/>
          </a:solidFill>
          <a:ln w="12700">
            <a:solidFill>
              <a:srgbClr val="8FAADC"/>
            </a:solidFill>
          </a:ln>
        </p:spPr>
        <p:txBody>
          <a:bodyPr tIns="91439" bIns="91439" anchor="ctr"/>
          <a:lstStyle/>
          <a:p>
            <a:pPr defTabSz="1828800">
              <a:defRPr b="0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91" name="矩形 100"/>
          <p:cNvSpPr/>
          <p:nvPr/>
        </p:nvSpPr>
        <p:spPr>
          <a:xfrm rot="16200000">
            <a:off x="14171614" y="11171238"/>
            <a:ext cx="596901" cy="219075"/>
          </a:xfrm>
          <a:prstGeom prst="rect">
            <a:avLst/>
          </a:prstGeom>
          <a:solidFill>
            <a:srgbClr val="005F86"/>
          </a:solidFill>
          <a:ln w="12700">
            <a:solidFill>
              <a:srgbClr val="8FAADC"/>
            </a:solidFill>
          </a:ln>
        </p:spPr>
        <p:txBody>
          <a:bodyPr tIns="91439" bIns="91439" anchor="ctr"/>
          <a:lstStyle/>
          <a:p>
            <a:pPr defTabSz="1828800">
              <a:defRPr b="0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92" name="矩形 323"/>
          <p:cNvSpPr/>
          <p:nvPr/>
        </p:nvSpPr>
        <p:spPr>
          <a:xfrm flipH="1" rot="19200000">
            <a:off x="9921875" y="10674350"/>
            <a:ext cx="596901" cy="222250"/>
          </a:xfrm>
          <a:prstGeom prst="rect">
            <a:avLst/>
          </a:prstGeom>
          <a:solidFill>
            <a:srgbClr val="005F86"/>
          </a:solidFill>
          <a:ln w="12700">
            <a:solidFill>
              <a:srgbClr val="5B9BD5"/>
            </a:solidFill>
          </a:ln>
        </p:spPr>
        <p:txBody>
          <a:bodyPr tIns="91439" bIns="91439" anchor="ctr"/>
          <a:lstStyle/>
          <a:p>
            <a:pPr defTabSz="1828800">
              <a:defRPr b="0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93" name="椭圆 324"/>
          <p:cNvSpPr/>
          <p:nvPr/>
        </p:nvSpPr>
        <p:spPr>
          <a:xfrm>
            <a:off x="14382750" y="10156825"/>
            <a:ext cx="203200" cy="203201"/>
          </a:xfrm>
          <a:prstGeom prst="ellipse">
            <a:avLst/>
          </a:prstGeom>
          <a:solidFill>
            <a:srgbClr val="005F86"/>
          </a:solidFill>
          <a:ln w="12700">
            <a:solidFill>
              <a:srgbClr val="5B9BD5"/>
            </a:solidFill>
          </a:ln>
        </p:spPr>
        <p:txBody>
          <a:bodyPr tIns="91439" bIns="91439" anchor="ctr"/>
          <a:lstStyle/>
          <a:p>
            <a:pPr defTabSz="1828800">
              <a:defRPr b="0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94" name="椭圆 239"/>
          <p:cNvSpPr/>
          <p:nvPr/>
        </p:nvSpPr>
        <p:spPr>
          <a:xfrm>
            <a:off x="1143000" y="4248150"/>
            <a:ext cx="200025" cy="203200"/>
          </a:xfrm>
          <a:prstGeom prst="ellipse">
            <a:avLst/>
          </a:prstGeom>
          <a:solidFill>
            <a:srgbClr val="005F86"/>
          </a:solidFill>
          <a:ln w="12700">
            <a:solidFill>
              <a:srgbClr val="8FAADC"/>
            </a:solidFill>
          </a:ln>
        </p:spPr>
        <p:txBody>
          <a:bodyPr tIns="91439" bIns="91439" anchor="ctr"/>
          <a:lstStyle/>
          <a:p>
            <a:pPr defTabSz="1828800">
              <a:defRPr b="0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95" name="椭圆 239"/>
          <p:cNvSpPr/>
          <p:nvPr/>
        </p:nvSpPr>
        <p:spPr>
          <a:xfrm>
            <a:off x="1144590" y="3327400"/>
            <a:ext cx="200025" cy="203200"/>
          </a:xfrm>
          <a:prstGeom prst="ellipse">
            <a:avLst/>
          </a:prstGeom>
          <a:solidFill>
            <a:srgbClr val="005F86"/>
          </a:solidFill>
          <a:ln w="12700">
            <a:solidFill>
              <a:srgbClr val="8FAADC"/>
            </a:solidFill>
          </a:ln>
        </p:spPr>
        <p:txBody>
          <a:bodyPr tIns="91439" bIns="91439" anchor="ctr"/>
          <a:lstStyle/>
          <a:p>
            <a:pPr defTabSz="1828800">
              <a:defRPr b="0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96" name="Slide Number"/>
          <p:cNvSpPr txBox="1"/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等线"/>
                <a:ea typeface="等线"/>
                <a:cs typeface="等线"/>
                <a:sym typeface="等线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组合 6"/>
          <p:cNvGrpSpPr/>
          <p:nvPr/>
        </p:nvGrpSpPr>
        <p:grpSpPr>
          <a:xfrm>
            <a:off x="76279" y="578740"/>
            <a:ext cx="8777429" cy="1250059"/>
            <a:chOff x="0" y="0"/>
            <a:chExt cx="8777427" cy="1250058"/>
          </a:xfrm>
        </p:grpSpPr>
        <p:sp>
          <p:nvSpPr>
            <p:cNvPr id="403" name="矩形 3"/>
            <p:cNvSpPr/>
            <p:nvPr/>
          </p:nvSpPr>
          <p:spPr>
            <a:xfrm>
              <a:off x="-1" y="106387"/>
              <a:ext cx="8777429" cy="1143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0201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B25F">
                <a:alpha val="56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</a:p>
          </p:txBody>
        </p:sp>
        <p:sp>
          <p:nvSpPr>
            <p:cNvPr id="404" name="矩形 2"/>
            <p:cNvSpPr/>
            <p:nvPr/>
          </p:nvSpPr>
          <p:spPr>
            <a:xfrm>
              <a:off x="159731" y="0"/>
              <a:ext cx="8617697" cy="1250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18023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F86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>
                <a:defRPr b="0" sz="3600"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</a:p>
          </p:txBody>
        </p:sp>
      </p:grpSp>
      <p:sp>
        <p:nvSpPr>
          <p:cNvPr id="406" name="平行四边形 12"/>
          <p:cNvSpPr/>
          <p:nvPr/>
        </p:nvSpPr>
        <p:spPr>
          <a:xfrm>
            <a:off x="22167850" y="13385800"/>
            <a:ext cx="2216150" cy="330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801" y="0"/>
                </a:lnTo>
                <a:lnTo>
                  <a:pt x="21600" y="0"/>
                </a:lnTo>
                <a:lnTo>
                  <a:pt x="20799" y="21600"/>
                </a:lnTo>
                <a:close/>
              </a:path>
            </a:pathLst>
          </a:custGeom>
          <a:solidFill>
            <a:srgbClr val="99B25F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b="0" sz="6400">
                <a:solidFill>
                  <a:srgbClr val="FFFFFF"/>
                </a:solidFill>
                <a:latin typeface="宋体"/>
                <a:ea typeface="宋体"/>
                <a:cs typeface="宋体"/>
                <a:sym typeface="宋体"/>
              </a:defRPr>
            </a:pPr>
          </a:p>
        </p:txBody>
      </p:sp>
      <p:sp>
        <p:nvSpPr>
          <p:cNvPr id="407" name="平行四边形 13"/>
          <p:cNvSpPr/>
          <p:nvPr/>
        </p:nvSpPr>
        <p:spPr>
          <a:xfrm>
            <a:off x="19907250" y="13385800"/>
            <a:ext cx="2216150" cy="330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801" y="0"/>
                </a:lnTo>
                <a:lnTo>
                  <a:pt x="21600" y="0"/>
                </a:lnTo>
                <a:lnTo>
                  <a:pt x="20799" y="21600"/>
                </a:lnTo>
                <a:close/>
              </a:path>
            </a:pathLst>
          </a:custGeom>
          <a:solidFill>
            <a:srgbClr val="005F86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b="0" sz="6400">
                <a:solidFill>
                  <a:srgbClr val="FFFFFF"/>
                </a:solidFill>
                <a:latin typeface="宋体"/>
                <a:ea typeface="宋体"/>
                <a:cs typeface="宋体"/>
                <a:sym typeface="宋体"/>
              </a:defRPr>
            </a:pPr>
          </a:p>
        </p:txBody>
      </p:sp>
      <p:sp>
        <p:nvSpPr>
          <p:cNvPr id="408" name="Title Text"/>
          <p:cNvSpPr txBox="1"/>
          <p:nvPr>
            <p:ph type="title"/>
          </p:nvPr>
        </p:nvSpPr>
        <p:spPr>
          <a:xfrm>
            <a:off x="-257474" y="631932"/>
            <a:ext cx="8617696" cy="1143671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lnSpc>
                <a:spcPct val="90000"/>
              </a:lnSpc>
              <a:defRPr b="1" sz="48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09" name="Slide Number"/>
          <p:cNvSpPr txBox="1"/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等线"/>
                <a:ea typeface="等线"/>
                <a:cs typeface="等线"/>
                <a:sym typeface="等线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Title Text"/>
          <p:cNvSpPr txBox="1"/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lnSpc>
                <a:spcPct val="90000"/>
              </a:lnSpc>
              <a:defRPr sz="8800">
                <a:latin typeface="等线 Light"/>
                <a:ea typeface="等线 Light"/>
                <a:cs typeface="等线 Light"/>
                <a:sym typeface="等线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17" name="Body Level One…"/>
          <p:cNvSpPr txBox="1"/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457200" indent="-457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等线"/>
                <a:ea typeface="等线"/>
                <a:cs typeface="等线"/>
                <a:sym typeface="等线"/>
              </a:defRPr>
            </a:lvl1pPr>
            <a:lvl2pPr marL="990600" indent="-5334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等线"/>
                <a:ea typeface="等线"/>
                <a:cs typeface="等线"/>
                <a:sym typeface="等线"/>
              </a:defRPr>
            </a:lvl2pPr>
            <a:lvl3pPr marL="1554479" indent="-640079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等线"/>
                <a:ea typeface="等线"/>
                <a:cs typeface="等线"/>
                <a:sym typeface="等线"/>
              </a:defRPr>
            </a:lvl3pPr>
            <a:lvl4pPr marL="2082800" indent="-711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等线"/>
                <a:ea typeface="等线"/>
                <a:cs typeface="等线"/>
                <a:sym typeface="等线"/>
              </a:defRPr>
            </a:lvl4pPr>
            <a:lvl5pPr marL="2540000" indent="-711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等线"/>
                <a:ea typeface="等线"/>
                <a:cs typeface="等线"/>
                <a:sym typeface="等线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8" name="Slide Number"/>
          <p:cNvSpPr txBox="1"/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等线"/>
                <a:ea typeface="等线"/>
                <a:cs typeface="等线"/>
                <a:sym typeface="等线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26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Title Text"/>
          <p:cNvSpPr txBox="1"/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</p:spPr>
        <p:txBody>
          <a:bodyPr/>
          <a:lstStyle>
            <a:lvl1pPr>
              <a:defRPr sz="10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35" name="Body Level One…"/>
          <p:cNvSpPr txBox="1"/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</p:spPr>
        <p:txBody>
          <a:bodyPr/>
          <a:lstStyle>
            <a:lvl1pPr>
              <a:buSzPct val="75000"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>
              <a:buSzPct val="75000"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>
              <a:buSzPct val="75000"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>
              <a:buSzPct val="75000"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>
              <a:buSzPct val="75000"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6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Title Text"/>
          <p:cNvSpPr txBox="1"/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44" name="Body Level One…"/>
          <p:cNvSpPr txBox="1"/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</p:spPr>
        <p:txBody>
          <a:bodyPr lIns="71437" tIns="71437" rIns="71437" bIns="71437"/>
          <a:lstStyle>
            <a:lvl1pPr marL="617361" indent="-617361" defTabSz="821531">
              <a:buSzPct val="75000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61861" indent="-617361" defTabSz="821531">
              <a:buSzPct val="75000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6361" indent="-617361" defTabSz="821531">
              <a:buSzPct val="75000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50861" indent="-617361" defTabSz="821531">
              <a:buSzPct val="75000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5361" indent="-617361" defTabSz="821531">
              <a:buSzPct val="75000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5" name="Slide Number"/>
          <p:cNvSpPr txBox="1"/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lide Number"/>
          <p:cNvSpPr txBox="1"/>
          <p:nvPr>
            <p:ph type="sldNum" sz="quarter" idx="2"/>
          </p:nvPr>
        </p:nvSpPr>
        <p:spPr>
          <a:xfrm>
            <a:off x="16459200" y="12503150"/>
            <a:ext cx="3810000" cy="831163"/>
          </a:xfrm>
          <a:prstGeom prst="rect">
            <a:avLst/>
          </a:prstGeom>
        </p:spPr>
        <p:txBody>
          <a:bodyPr wrap="square" lIns="91439" tIns="91439" rIns="91439" bIns="91439"/>
          <a:lstStyle>
            <a:lvl1pPr algn="l" defTabSz="1285875">
              <a:defRPr sz="4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53" name="Title Text"/>
          <p:cNvSpPr txBox="1"/>
          <p:nvPr>
            <p:ph type="title"/>
          </p:nvPr>
        </p:nvSpPr>
        <p:spPr>
          <a:xfrm>
            <a:off x="3860800" y="228599"/>
            <a:ext cx="16865600" cy="1600201"/>
          </a:xfrm>
          <a:prstGeom prst="rect">
            <a:avLst/>
          </a:prstGeom>
        </p:spPr>
        <p:txBody>
          <a:bodyPr lIns="91439" tIns="91439" rIns="91439" bIns="91439">
            <a:noAutofit/>
          </a:bodyPr>
          <a:lstStyle>
            <a:lvl1pPr defTabSz="1285875">
              <a:defRPr sz="6000" u="sng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54" name="Body Level One…"/>
          <p:cNvSpPr txBox="1"/>
          <p:nvPr>
            <p:ph type="body" idx="1"/>
          </p:nvPr>
        </p:nvSpPr>
        <p:spPr>
          <a:xfrm>
            <a:off x="3657600" y="1828799"/>
            <a:ext cx="17068800" cy="11658601"/>
          </a:xfrm>
          <a:prstGeom prst="rect">
            <a:avLst/>
          </a:prstGeom>
        </p:spPr>
        <p:txBody>
          <a:bodyPr lIns="91439" tIns="91439" rIns="91439" bIns="91439" anchor="t">
            <a:noAutofit/>
          </a:bodyPr>
          <a:lstStyle>
            <a:lvl1pPr marL="657225" indent="-657225" defTabSz="1285875">
              <a:spcBef>
                <a:spcPts val="800"/>
              </a:spcBef>
              <a:buSzPct val="100000"/>
              <a:buChar char="»"/>
              <a:defRPr sz="4600">
                <a:latin typeface="Arial"/>
                <a:ea typeface="Arial"/>
                <a:cs typeface="Arial"/>
                <a:sym typeface="Arial"/>
              </a:defRPr>
            </a:lvl1pPr>
            <a:lvl2pPr marL="1114425" indent="-657225" defTabSz="1285875">
              <a:spcBef>
                <a:spcPts val="800"/>
              </a:spcBef>
              <a:buSzPct val="100000"/>
              <a:buChar char="–"/>
              <a:defRPr sz="4600">
                <a:latin typeface="Arial"/>
                <a:ea typeface="Arial"/>
                <a:cs typeface="Arial"/>
                <a:sym typeface="Arial"/>
              </a:defRPr>
            </a:lvl2pPr>
            <a:lvl3pPr marL="1498600" indent="-584200" defTabSz="1285875">
              <a:spcBef>
                <a:spcPts val="800"/>
              </a:spcBef>
              <a:buSzPct val="100000"/>
              <a:defRPr sz="4600">
                <a:latin typeface="Arial"/>
                <a:ea typeface="Arial"/>
                <a:cs typeface="Arial"/>
                <a:sym typeface="Arial"/>
              </a:defRPr>
            </a:lvl3pPr>
            <a:lvl4pPr marL="1955800" indent="-584200" defTabSz="1285875">
              <a:spcBef>
                <a:spcPts val="800"/>
              </a:spcBef>
              <a:buSzPct val="100000"/>
              <a:buChar char="–"/>
              <a:defRPr sz="4600">
                <a:latin typeface="Arial"/>
                <a:ea typeface="Arial"/>
                <a:cs typeface="Arial"/>
                <a:sym typeface="Arial"/>
              </a:defRPr>
            </a:lvl4pPr>
            <a:lvl5pPr marL="2413000" indent="-584200" defTabSz="1285875">
              <a:spcBef>
                <a:spcPts val="800"/>
              </a:spcBef>
              <a:buSzPct val="100000"/>
              <a:buChar char="»"/>
              <a:defRPr sz="46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lide Number"/>
          <p:cNvSpPr txBox="1"/>
          <p:nvPr>
            <p:ph type="sldNum" sz="quarter" idx="2"/>
          </p:nvPr>
        </p:nvSpPr>
        <p:spPr>
          <a:xfrm>
            <a:off x="16154400" y="12490450"/>
            <a:ext cx="4267200" cy="528510"/>
          </a:xfrm>
          <a:prstGeom prst="rect">
            <a:avLst/>
          </a:prstGeom>
        </p:spPr>
        <p:txBody>
          <a:bodyPr wrap="square" lIns="91439" tIns="91439" rIns="91439" bIns="91439"/>
          <a:lstStyle>
            <a:lvl1pPr algn="r" defTabSz="1285875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62" name="Title Text"/>
          <p:cNvSpPr txBox="1"/>
          <p:nvPr>
            <p:ph type="title"/>
          </p:nvPr>
        </p:nvSpPr>
        <p:spPr>
          <a:xfrm>
            <a:off x="3962400" y="184149"/>
            <a:ext cx="16459200" cy="3016251"/>
          </a:xfrm>
          <a:prstGeom prst="rect">
            <a:avLst/>
          </a:prstGeom>
        </p:spPr>
        <p:txBody>
          <a:bodyPr lIns="91439" tIns="91439" rIns="91439" bIns="91439">
            <a:noAutofit/>
          </a:bodyPr>
          <a:lstStyle>
            <a:lvl1pPr defTabSz="1285875">
              <a:defRPr sz="8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Line"/>
          <p:cNvSpPr/>
          <p:nvPr/>
        </p:nvSpPr>
        <p:spPr>
          <a:xfrm>
            <a:off x="14147799" y="11214099"/>
            <a:ext cx="1" cy="1091103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45718" tIns="45718" rIns="45718" bIns="45718"/>
          <a:lstStyle/>
          <a:p>
            <a:pPr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sp>
        <p:nvSpPr>
          <p:cNvPr id="470" name="Image"/>
          <p:cNvSpPr/>
          <p:nvPr>
            <p:ph type="pic" idx="13"/>
          </p:nvPr>
        </p:nvSpPr>
        <p:spPr>
          <a:xfrm>
            <a:off x="0" y="0"/>
            <a:ext cx="24384000" cy="1068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71" name="Title Text"/>
          <p:cNvSpPr txBox="1"/>
          <p:nvPr>
            <p:ph type="title"/>
          </p:nvPr>
        </p:nvSpPr>
        <p:spPr>
          <a:xfrm>
            <a:off x="2717800" y="11054850"/>
            <a:ext cx="10858501" cy="1409601"/>
          </a:xfrm>
          <a:prstGeom prst="rect">
            <a:avLst/>
          </a:prstGeom>
        </p:spPr>
        <p:txBody>
          <a:bodyPr/>
          <a:lstStyle>
            <a:lvl1pPr algn="r">
              <a:defRPr sz="5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72" name="Body Level One…"/>
          <p:cNvSpPr txBox="1"/>
          <p:nvPr>
            <p:ph type="body" sz="quarter" idx="1"/>
          </p:nvPr>
        </p:nvSpPr>
        <p:spPr>
          <a:xfrm>
            <a:off x="14439900" y="11074400"/>
            <a:ext cx="9283700" cy="1563482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3600">
                <a:solidFill>
                  <a:srgbClr val="747474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3600">
                <a:solidFill>
                  <a:srgbClr val="747474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3600">
                <a:solidFill>
                  <a:srgbClr val="747474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3600">
                <a:solidFill>
                  <a:srgbClr val="747474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3600">
                <a:solidFill>
                  <a:srgbClr val="747474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3" name="Slide Number"/>
          <p:cNvSpPr txBox="1"/>
          <p:nvPr>
            <p:ph type="sldNum" sz="quarter" idx="2"/>
          </p:nvPr>
        </p:nvSpPr>
        <p:spPr>
          <a:xfrm>
            <a:off x="23216223" y="12985800"/>
            <a:ext cx="368504" cy="374600"/>
          </a:xfrm>
          <a:prstGeom prst="rect">
            <a:avLst/>
          </a:prstGeom>
        </p:spPr>
        <p:txBody>
          <a:bodyPr anchor="b"/>
          <a:lstStyle>
            <a:lvl1pPr algn="r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Line"/>
          <p:cNvSpPr/>
          <p:nvPr/>
        </p:nvSpPr>
        <p:spPr>
          <a:xfrm flipH="1">
            <a:off x="15811739" y="711200"/>
            <a:ext cx="1" cy="10233196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45718" tIns="45718" rIns="45718" bIns="45718"/>
          <a:lstStyle/>
          <a:p>
            <a:pPr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sp>
        <p:nvSpPr>
          <p:cNvPr id="481" name="Line"/>
          <p:cNvSpPr/>
          <p:nvPr/>
        </p:nvSpPr>
        <p:spPr>
          <a:xfrm>
            <a:off x="15841557" y="6087070"/>
            <a:ext cx="7763086" cy="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45718" tIns="45718" rIns="45718" bIns="45718"/>
          <a:lstStyle/>
          <a:p>
            <a:pPr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sp>
        <p:nvSpPr>
          <p:cNvPr id="482" name="Image"/>
          <p:cNvSpPr/>
          <p:nvPr>
            <p:ph type="pic" sz="quarter" idx="13"/>
          </p:nvPr>
        </p:nvSpPr>
        <p:spPr>
          <a:xfrm>
            <a:off x="16014700" y="6524633"/>
            <a:ext cx="7569200" cy="44366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83" name="Image"/>
          <p:cNvSpPr/>
          <p:nvPr>
            <p:ph type="pic" sz="quarter" idx="14"/>
          </p:nvPr>
        </p:nvSpPr>
        <p:spPr>
          <a:xfrm>
            <a:off x="16014700" y="748992"/>
            <a:ext cx="7569200" cy="507831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84" name="Image"/>
          <p:cNvSpPr/>
          <p:nvPr>
            <p:ph type="pic" idx="15"/>
          </p:nvPr>
        </p:nvSpPr>
        <p:spPr>
          <a:xfrm>
            <a:off x="977900" y="713695"/>
            <a:ext cx="14579600" cy="1022820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85" name="Body Level One…"/>
          <p:cNvSpPr txBox="1"/>
          <p:nvPr>
            <p:ph type="body" sz="quarter" idx="1"/>
          </p:nvPr>
        </p:nvSpPr>
        <p:spPr>
          <a:xfrm>
            <a:off x="977900" y="11188700"/>
            <a:ext cx="14579600" cy="1772246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3600">
                <a:solidFill>
                  <a:srgbClr val="747474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3600">
                <a:solidFill>
                  <a:srgbClr val="747474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3600">
                <a:solidFill>
                  <a:srgbClr val="747474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3600">
                <a:solidFill>
                  <a:srgbClr val="747474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3600">
                <a:solidFill>
                  <a:srgbClr val="747474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6" name="Slide Number"/>
          <p:cNvSpPr txBox="1"/>
          <p:nvPr>
            <p:ph type="sldNum" sz="quarter" idx="2"/>
          </p:nvPr>
        </p:nvSpPr>
        <p:spPr>
          <a:xfrm>
            <a:off x="23216223" y="12985800"/>
            <a:ext cx="368504" cy="374600"/>
          </a:xfrm>
          <a:prstGeom prst="rect">
            <a:avLst/>
          </a:prstGeom>
        </p:spPr>
        <p:txBody>
          <a:bodyPr anchor="b"/>
          <a:lstStyle>
            <a:lvl1pPr algn="r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lide Number"/>
          <p:cNvSpPr txBox="1"/>
          <p:nvPr>
            <p:ph type="sldNum" sz="quarter" idx="2"/>
          </p:nvPr>
        </p:nvSpPr>
        <p:spPr>
          <a:xfrm>
            <a:off x="19292570" y="12496800"/>
            <a:ext cx="671831" cy="652780"/>
          </a:xfrm>
          <a:prstGeom prst="rect">
            <a:avLst/>
          </a:prstGeom>
        </p:spPr>
        <p:txBody>
          <a:bodyPr lIns="91439" tIns="91439" rIns="91439" bIns="91439"/>
          <a:lstStyle>
            <a:lvl1pPr algn="r" defTabSz="1828800">
              <a:defRPr b="1" sz="32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94" name="Title Text"/>
          <p:cNvSpPr txBox="1"/>
          <p:nvPr>
            <p:ph type="title"/>
          </p:nvPr>
        </p:nvSpPr>
        <p:spPr>
          <a:xfrm>
            <a:off x="3387725" y="152400"/>
            <a:ext cx="17760950" cy="1828800"/>
          </a:xfrm>
          <a:prstGeom prst="rect">
            <a:avLst/>
          </a:prstGeom>
        </p:spPr>
        <p:txBody>
          <a:bodyPr lIns="91439" tIns="91439" rIns="91439" bIns="91439" anchor="t"/>
          <a:lstStyle>
            <a:lvl1pPr algn="l" defTabSz="1828800">
              <a:defRPr b="1" sz="4800">
                <a:solidFill>
                  <a:srgbClr val="FF66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95" name="Body Level One…"/>
          <p:cNvSpPr txBox="1"/>
          <p:nvPr>
            <p:ph type="body" sz="half" idx="1"/>
          </p:nvPr>
        </p:nvSpPr>
        <p:spPr>
          <a:xfrm>
            <a:off x="4876800" y="1981200"/>
            <a:ext cx="7179734" cy="9753600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685800" indent="-685800" defTabSz="1828800">
              <a:spcBef>
                <a:spcPts val="1100"/>
              </a:spcBef>
              <a:buSzPct val="100000"/>
              <a:buChar char="»"/>
              <a:defRPr sz="4800">
                <a:latin typeface="Trebuchet MS"/>
                <a:ea typeface="Trebuchet MS"/>
                <a:cs typeface="Trebuchet MS"/>
                <a:sym typeface="Trebuchet MS"/>
              </a:defRPr>
            </a:lvl1pPr>
            <a:lvl2pPr marL="1143000" indent="-685800" defTabSz="1828800">
              <a:spcBef>
                <a:spcPts val="1100"/>
              </a:spcBef>
              <a:buSzPct val="100000"/>
              <a:buChar char="–"/>
              <a:defRPr sz="4800">
                <a:latin typeface="Trebuchet MS"/>
                <a:ea typeface="Trebuchet MS"/>
                <a:cs typeface="Trebuchet MS"/>
                <a:sym typeface="Trebuchet MS"/>
              </a:defRPr>
            </a:lvl2pPr>
            <a:lvl3pPr marL="1524000" indent="-609600" defTabSz="1828800">
              <a:spcBef>
                <a:spcPts val="1100"/>
              </a:spcBef>
              <a:buSzPct val="100000"/>
              <a:defRPr sz="4800">
                <a:latin typeface="Trebuchet MS"/>
                <a:ea typeface="Trebuchet MS"/>
                <a:cs typeface="Trebuchet MS"/>
                <a:sym typeface="Trebuchet MS"/>
              </a:defRPr>
            </a:lvl3pPr>
            <a:lvl4pPr marL="1981200" indent="-609600" defTabSz="1828800">
              <a:spcBef>
                <a:spcPts val="1100"/>
              </a:spcBef>
              <a:buSzPct val="100000"/>
              <a:buChar char="–"/>
              <a:defRPr sz="4800">
                <a:latin typeface="Trebuchet MS"/>
                <a:ea typeface="Trebuchet MS"/>
                <a:cs typeface="Trebuchet MS"/>
                <a:sym typeface="Trebuchet MS"/>
              </a:defRPr>
            </a:lvl4pPr>
            <a:lvl5pPr marL="2438400" indent="-609600" defTabSz="1828800">
              <a:spcBef>
                <a:spcPts val="1100"/>
              </a:spcBef>
              <a:buSzPct val="100000"/>
              <a:buChar char="»"/>
              <a:defRPr sz="4800"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6" name="Rectangle"/>
          <p:cNvSpPr/>
          <p:nvPr>
            <p:ph type="body" sz="half" idx="13"/>
          </p:nvPr>
        </p:nvSpPr>
        <p:spPr>
          <a:xfrm>
            <a:off x="12327466" y="1981200"/>
            <a:ext cx="7179734" cy="9753600"/>
          </a:xfrm>
          <a:prstGeom prst="rect">
            <a:avLst/>
          </a:prstGeom>
        </p:spPr>
        <p:txBody>
          <a:bodyPr lIns="91439" tIns="91439" rIns="91439" bIns="91439" anchor="t"/>
          <a:lstStyle/>
          <a:p>
            <a:pPr marL="685800" indent="-685800" defTabSz="1828800">
              <a:spcBef>
                <a:spcPts val="1100"/>
              </a:spcBef>
              <a:buSzPct val="100000"/>
              <a:defRPr sz="4800">
                <a:latin typeface="Trebuchet MS"/>
                <a:ea typeface="Trebuchet MS"/>
                <a:cs typeface="Trebuchet MS"/>
                <a:sym typeface="Trebuchet MS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lide Number"/>
          <p:cNvSpPr txBox="1"/>
          <p:nvPr>
            <p:ph type="sldNum" sz="quarter" idx="2"/>
          </p:nvPr>
        </p:nvSpPr>
        <p:spPr>
          <a:xfrm>
            <a:off x="19292570" y="12496800"/>
            <a:ext cx="671831" cy="652780"/>
          </a:xfrm>
          <a:prstGeom prst="rect">
            <a:avLst/>
          </a:prstGeom>
        </p:spPr>
        <p:txBody>
          <a:bodyPr lIns="91439" tIns="91439" rIns="91439" bIns="91439"/>
          <a:lstStyle>
            <a:lvl1pPr algn="r" defTabSz="1828800">
              <a:defRPr b="1" sz="32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04" name="Title Text"/>
          <p:cNvSpPr txBox="1"/>
          <p:nvPr>
            <p:ph type="title"/>
          </p:nvPr>
        </p:nvSpPr>
        <p:spPr>
          <a:xfrm>
            <a:off x="3387725" y="152400"/>
            <a:ext cx="17760950" cy="1828800"/>
          </a:xfrm>
          <a:prstGeom prst="rect">
            <a:avLst/>
          </a:prstGeom>
        </p:spPr>
        <p:txBody>
          <a:bodyPr lIns="91439" tIns="91439" rIns="91439" bIns="91439" anchor="t"/>
          <a:lstStyle>
            <a:lvl1pPr algn="l" defTabSz="1828800">
              <a:defRPr b="1" sz="4800">
                <a:solidFill>
                  <a:srgbClr val="FF66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05" name="Body Level One…"/>
          <p:cNvSpPr txBox="1"/>
          <p:nvPr>
            <p:ph type="body" idx="1"/>
          </p:nvPr>
        </p:nvSpPr>
        <p:spPr>
          <a:xfrm>
            <a:off x="4876800" y="1981200"/>
            <a:ext cx="14630400" cy="9753600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685800" indent="-685800" defTabSz="1828800">
              <a:spcBef>
                <a:spcPts val="1100"/>
              </a:spcBef>
              <a:buSzPct val="100000"/>
              <a:buChar char="»"/>
              <a:defRPr sz="4800">
                <a:latin typeface="Trebuchet MS"/>
                <a:ea typeface="Trebuchet MS"/>
                <a:cs typeface="Trebuchet MS"/>
                <a:sym typeface="Trebuchet MS"/>
              </a:defRPr>
            </a:lvl1pPr>
            <a:lvl2pPr marL="1143000" indent="-685800" defTabSz="1828800">
              <a:spcBef>
                <a:spcPts val="1100"/>
              </a:spcBef>
              <a:buSzPct val="100000"/>
              <a:buChar char="–"/>
              <a:defRPr sz="4800">
                <a:latin typeface="Trebuchet MS"/>
                <a:ea typeface="Trebuchet MS"/>
                <a:cs typeface="Trebuchet MS"/>
                <a:sym typeface="Trebuchet MS"/>
              </a:defRPr>
            </a:lvl2pPr>
            <a:lvl3pPr marL="1524000" indent="-609600" defTabSz="1828800">
              <a:spcBef>
                <a:spcPts val="1100"/>
              </a:spcBef>
              <a:buSzPct val="100000"/>
              <a:defRPr sz="4800">
                <a:latin typeface="Trebuchet MS"/>
                <a:ea typeface="Trebuchet MS"/>
                <a:cs typeface="Trebuchet MS"/>
                <a:sym typeface="Trebuchet MS"/>
              </a:defRPr>
            </a:lvl3pPr>
            <a:lvl4pPr marL="1981200" indent="-609600" defTabSz="1828800">
              <a:spcBef>
                <a:spcPts val="1100"/>
              </a:spcBef>
              <a:buSzPct val="100000"/>
              <a:buChar char="–"/>
              <a:defRPr sz="4800">
                <a:latin typeface="Trebuchet MS"/>
                <a:ea typeface="Trebuchet MS"/>
                <a:cs typeface="Trebuchet MS"/>
                <a:sym typeface="Trebuchet MS"/>
              </a:defRPr>
            </a:lvl4pPr>
            <a:lvl5pPr marL="2438400" indent="-609600" defTabSz="1828800">
              <a:spcBef>
                <a:spcPts val="1100"/>
              </a:spcBef>
              <a:buSzPct val="100000"/>
              <a:buChar char="»"/>
              <a:defRPr sz="4800"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Title Text"/>
          <p:cNvSpPr txBox="1"/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defRPr sz="8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13" name="Body Level One…"/>
          <p:cNvSpPr txBox="1"/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685800" indent="-685800" defTabSz="1828800">
              <a:spcBef>
                <a:spcPts val="1500"/>
              </a:spcBef>
              <a:buSzPct val="100000"/>
              <a:buFont typeface="Arial"/>
              <a:defRPr sz="6400">
                <a:latin typeface="Calibri"/>
                <a:ea typeface="Calibri"/>
                <a:cs typeface="Calibri"/>
                <a:sym typeface="Calibri"/>
              </a:defRPr>
            </a:lvl1pPr>
            <a:lvl2pPr marL="1110342" indent="-653142" defTabSz="1828800">
              <a:spcBef>
                <a:spcPts val="1500"/>
              </a:spcBef>
              <a:buSzPct val="100000"/>
              <a:buFont typeface="Arial"/>
              <a:buChar char="–"/>
              <a:defRPr sz="6400">
                <a:latin typeface="Calibri"/>
                <a:ea typeface="Calibri"/>
                <a:cs typeface="Calibri"/>
                <a:sym typeface="Calibri"/>
              </a:defRPr>
            </a:lvl2pPr>
            <a:lvl3pPr marL="1524000" indent="-609600" defTabSz="1828800">
              <a:spcBef>
                <a:spcPts val="1500"/>
              </a:spcBef>
              <a:buSzPct val="100000"/>
              <a:buFont typeface="Arial"/>
              <a:defRPr sz="6400">
                <a:latin typeface="Calibri"/>
                <a:ea typeface="Calibri"/>
                <a:cs typeface="Calibri"/>
                <a:sym typeface="Calibri"/>
              </a:defRPr>
            </a:lvl3pPr>
            <a:lvl4pPr marL="2103120" indent="-731520" defTabSz="1828800">
              <a:spcBef>
                <a:spcPts val="1500"/>
              </a:spcBef>
              <a:buSzPct val="100000"/>
              <a:buFont typeface="Arial"/>
              <a:buChar char="–"/>
              <a:defRPr sz="6400">
                <a:latin typeface="Calibri"/>
                <a:ea typeface="Calibri"/>
                <a:cs typeface="Calibri"/>
                <a:sym typeface="Calibri"/>
              </a:defRPr>
            </a:lvl4pPr>
            <a:lvl5pPr marL="2560320" indent="-731520" defTabSz="1828800">
              <a:spcBef>
                <a:spcPts val="1500"/>
              </a:spcBef>
              <a:buSzPct val="100000"/>
              <a:buFont typeface="Arial"/>
              <a:buChar char="»"/>
              <a:defRPr sz="6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4" name="Slide Number"/>
          <p:cNvSpPr txBox="1"/>
          <p:nvPr>
            <p:ph type="sldNum" sz="quarter" idx="2"/>
          </p:nvPr>
        </p:nvSpPr>
        <p:spPr>
          <a:xfrm>
            <a:off x="19906337" y="12808585"/>
            <a:ext cx="515264" cy="53848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Line"/>
          <p:cNvSpPr/>
          <p:nvPr/>
        </p:nvSpPr>
        <p:spPr>
          <a:xfrm>
            <a:off x="1066799" y="2768602"/>
            <a:ext cx="22252700" cy="178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45718" tIns="45718" rIns="45718" bIns="45718"/>
          <a:lstStyle/>
          <a:p>
            <a:pPr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sp>
        <p:nvSpPr>
          <p:cNvPr id="522" name="Title Text"/>
          <p:cNvSpPr txBox="1"/>
          <p:nvPr>
            <p:ph type="title"/>
          </p:nvPr>
        </p:nvSpPr>
        <p:spPr>
          <a:xfrm>
            <a:off x="1066800" y="469900"/>
            <a:ext cx="22237700" cy="1968500"/>
          </a:xfrm>
          <a:prstGeom prst="rect">
            <a:avLst/>
          </a:prstGeom>
        </p:spPr>
        <p:txBody>
          <a:bodyPr anchor="b"/>
          <a:lstStyle>
            <a:lvl1pPr algn="l">
              <a:defRPr sz="5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23" name="Body Level One…"/>
          <p:cNvSpPr txBox="1"/>
          <p:nvPr>
            <p:ph type="body" idx="1"/>
          </p:nvPr>
        </p:nvSpPr>
        <p:spPr>
          <a:xfrm>
            <a:off x="1066800" y="3124200"/>
            <a:ext cx="22237700" cy="9372600"/>
          </a:xfrm>
          <a:prstGeom prst="rect">
            <a:avLst/>
          </a:prstGeom>
        </p:spPr>
        <p:txBody>
          <a:bodyPr anchor="t"/>
          <a:lstStyle>
            <a:lvl1pPr>
              <a:buSzPct val="75000"/>
              <a:buFont typeface="Helvetica Neue"/>
              <a:defRPr sz="5000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>
              <a:buSzPct val="75000"/>
              <a:buFont typeface="Helvetica Neue"/>
              <a:defRPr sz="5000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>
              <a:buSzPct val="75000"/>
              <a:buFont typeface="Helvetica Neue"/>
              <a:defRPr sz="5000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>
              <a:buSzPct val="75000"/>
              <a:buFont typeface="Helvetica Neue"/>
              <a:defRPr sz="5000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>
              <a:buSzPct val="75000"/>
              <a:buFont typeface="Helvetica Neue"/>
              <a:defRPr sz="5000">
                <a:solidFill>
                  <a:srgbClr val="74747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4" name="Slide Number"/>
          <p:cNvSpPr txBox="1"/>
          <p:nvPr>
            <p:ph type="sldNum" sz="quarter" idx="2"/>
          </p:nvPr>
        </p:nvSpPr>
        <p:spPr>
          <a:xfrm>
            <a:off x="23216223" y="12985800"/>
            <a:ext cx="368504" cy="374600"/>
          </a:xfrm>
          <a:prstGeom prst="rect">
            <a:avLst/>
          </a:prstGeom>
        </p:spPr>
        <p:txBody>
          <a:bodyPr anchor="b"/>
          <a:lstStyle>
            <a:lvl1pPr algn="r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Line"/>
          <p:cNvSpPr/>
          <p:nvPr/>
        </p:nvSpPr>
        <p:spPr>
          <a:xfrm flipH="1">
            <a:off x="15811739" y="711200"/>
            <a:ext cx="1" cy="1114360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45718" tIns="45718" rIns="45718" bIns="45718"/>
          <a:lstStyle/>
          <a:p>
            <a:pPr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sp>
        <p:nvSpPr>
          <p:cNvPr id="532" name="Line"/>
          <p:cNvSpPr/>
          <p:nvPr/>
        </p:nvSpPr>
        <p:spPr>
          <a:xfrm>
            <a:off x="15811500" y="6277570"/>
            <a:ext cx="7763086" cy="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45718" tIns="45718" rIns="45718" bIns="45718"/>
          <a:lstStyle/>
          <a:p>
            <a:pPr>
              <a:defRPr b="0" sz="5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</a:p>
        </p:txBody>
      </p:sp>
      <p:sp>
        <p:nvSpPr>
          <p:cNvPr id="533" name="Image"/>
          <p:cNvSpPr/>
          <p:nvPr>
            <p:ph type="pic" sz="quarter" idx="13"/>
          </p:nvPr>
        </p:nvSpPr>
        <p:spPr>
          <a:xfrm>
            <a:off x="16014700" y="6502400"/>
            <a:ext cx="7569200" cy="5346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34" name="Image"/>
          <p:cNvSpPr/>
          <p:nvPr>
            <p:ph type="pic" sz="quarter" idx="14"/>
          </p:nvPr>
        </p:nvSpPr>
        <p:spPr>
          <a:xfrm>
            <a:off x="16014700" y="709205"/>
            <a:ext cx="7569200" cy="534670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35" name="Image"/>
          <p:cNvSpPr/>
          <p:nvPr>
            <p:ph type="pic" idx="15"/>
          </p:nvPr>
        </p:nvSpPr>
        <p:spPr>
          <a:xfrm>
            <a:off x="977900" y="713695"/>
            <a:ext cx="14579600" cy="11137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36" name="Body Level One…"/>
          <p:cNvSpPr txBox="1"/>
          <p:nvPr>
            <p:ph type="body" sz="quarter" idx="1"/>
          </p:nvPr>
        </p:nvSpPr>
        <p:spPr>
          <a:xfrm>
            <a:off x="977900" y="12179300"/>
            <a:ext cx="14579600" cy="1320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3600">
                <a:solidFill>
                  <a:srgbClr val="747474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3600">
                <a:solidFill>
                  <a:srgbClr val="747474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3600">
                <a:solidFill>
                  <a:srgbClr val="747474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3600">
                <a:solidFill>
                  <a:srgbClr val="747474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3600">
                <a:solidFill>
                  <a:srgbClr val="747474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7" name="Slide Number"/>
          <p:cNvSpPr txBox="1"/>
          <p:nvPr>
            <p:ph type="sldNum" sz="quarter" idx="2"/>
          </p:nvPr>
        </p:nvSpPr>
        <p:spPr>
          <a:xfrm>
            <a:off x="23216223" y="12985800"/>
            <a:ext cx="368504" cy="374600"/>
          </a:xfrm>
          <a:prstGeom prst="rect">
            <a:avLst/>
          </a:prstGeom>
        </p:spPr>
        <p:txBody>
          <a:bodyPr anchor="b"/>
          <a:lstStyle>
            <a:lvl1pPr algn="r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Image"/>
          <p:cNvSpPr/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4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46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13165980" y="952500"/>
            <a:ext cx="9525001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8.png"/><Relationship Id="rId3" Type="http://schemas.openxmlformats.org/officeDocument/2006/relationships/image" Target="../media/image3.jpeg"/><Relationship Id="rId4" Type="http://schemas.openxmlformats.org/officeDocument/2006/relationships/image" Target="../media/image1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.tif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.tif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3.tif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8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6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7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8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6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7.jpeg"/><Relationship Id="rId3" Type="http://schemas.openxmlformats.org/officeDocument/2006/relationships/image" Target="../media/image45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TextBox 12"/>
          <p:cNvSpPr txBox="1"/>
          <p:nvPr/>
        </p:nvSpPr>
        <p:spPr>
          <a:xfrm>
            <a:off x="4869398" y="5998210"/>
            <a:ext cx="14013379" cy="1897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defTabSz="1828800">
              <a:defRPr sz="96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 FPGA</a:t>
            </a:r>
            <a:r>
              <a:t>的应用及学习/使用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标题 1"/>
          <p:cNvSpPr txBox="1"/>
          <p:nvPr>
            <p:ph type="title"/>
          </p:nvPr>
        </p:nvSpPr>
        <p:spPr>
          <a:xfrm>
            <a:off x="-257474" y="631932"/>
            <a:ext cx="8617696" cy="1143671"/>
          </a:xfrm>
          <a:prstGeom prst="rect">
            <a:avLst/>
          </a:prstGeom>
        </p:spPr>
        <p:txBody>
          <a:bodyPr/>
          <a:lstStyle/>
          <a:p>
            <a:pPr/>
            <a:r>
              <a:t>FPGA增强功能</a:t>
            </a:r>
          </a:p>
        </p:txBody>
      </p:sp>
      <p:sp>
        <p:nvSpPr>
          <p:cNvPr id="598" name="内容占位符 2"/>
          <p:cNvSpPr txBox="1"/>
          <p:nvPr>
            <p:ph type="body" idx="4294967295"/>
          </p:nvPr>
        </p:nvSpPr>
        <p:spPr>
          <a:xfrm>
            <a:off x="4043060" y="2546720"/>
            <a:ext cx="16297880" cy="9512562"/>
          </a:xfrm>
          <a:prstGeom prst="rect">
            <a:avLst/>
          </a:prstGeom>
        </p:spPr>
        <p:txBody>
          <a:bodyPr lIns="91439" tIns="91439" rIns="91439" bIns="91439" anchor="t">
            <a:noAutofit/>
          </a:bodyPr>
          <a:lstStyle/>
          <a:p>
            <a:pPr marL="657225" indent="-657225" defTabSz="1285875">
              <a:lnSpc>
                <a:spcPct val="150000"/>
              </a:lnSpc>
              <a:spcBef>
                <a:spcPts val="800"/>
              </a:spcBef>
              <a:buSzPct val="100000"/>
              <a:buChar char="»"/>
              <a:defRPr sz="46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内置处理器：</a:t>
            </a:r>
            <a:r>
              <a:t>软核 &amp; 硬核 &amp; DSP</a:t>
            </a:r>
          </a:p>
          <a:p>
            <a:pPr marL="657225" indent="-657225" defTabSz="1285875">
              <a:lnSpc>
                <a:spcPct val="150000"/>
              </a:lnSpc>
              <a:spcBef>
                <a:spcPts val="800"/>
              </a:spcBef>
              <a:buSzPct val="100000"/>
              <a:buChar char="»"/>
              <a:defRPr sz="46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时钟及管理</a:t>
            </a:r>
            <a:r>
              <a:t>：PLL、DLL、驱动／分配</a:t>
            </a:r>
          </a:p>
          <a:p>
            <a:pPr marL="657225" indent="-657225" defTabSz="1285875">
              <a:lnSpc>
                <a:spcPct val="150000"/>
              </a:lnSpc>
              <a:spcBef>
                <a:spcPts val="800"/>
              </a:spcBef>
              <a:buSzPct val="100000"/>
              <a:buChar char="»"/>
              <a:defRPr sz="46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IO</a:t>
            </a:r>
            <a:r>
              <a:t>：多种高速收发、DDR存储器访问、可编程数控阻抗</a:t>
            </a:r>
          </a:p>
          <a:p>
            <a:pPr marL="657225" indent="-657225" defTabSz="1285875">
              <a:lnSpc>
                <a:spcPct val="150000"/>
              </a:lnSpc>
              <a:spcBef>
                <a:spcPts val="800"/>
              </a:spcBef>
              <a:buSzPct val="100000"/>
              <a:buChar char="»"/>
              <a:defRPr sz="46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嵌入MAC单元</a:t>
            </a:r>
            <a:r>
              <a:t> － 高效浮点运算</a:t>
            </a:r>
          </a:p>
          <a:p>
            <a:pPr marL="657225" indent="-657225" defTabSz="1285875">
              <a:lnSpc>
                <a:spcPct val="150000"/>
              </a:lnSpc>
              <a:spcBef>
                <a:spcPts val="800"/>
              </a:spcBef>
              <a:buSzPct val="100000"/>
              <a:buChar char="»"/>
              <a:defRPr sz="46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各种内置存储器</a:t>
            </a:r>
            <a:r>
              <a:t>：双口RAM、FIFO</a:t>
            </a:r>
          </a:p>
          <a:p>
            <a:pPr marL="657225" indent="-657225" defTabSz="1285875">
              <a:lnSpc>
                <a:spcPct val="150000"/>
              </a:lnSpc>
              <a:spcBef>
                <a:spcPts val="800"/>
              </a:spcBef>
              <a:buSzPct val="100000"/>
              <a:buChar char="»"/>
              <a:defRPr sz="46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各种常用接口</a:t>
            </a:r>
            <a:r>
              <a:t>：I2C、SPI等</a:t>
            </a:r>
          </a:p>
          <a:p>
            <a:pPr marL="657225" indent="-657225" defTabSz="1285875">
              <a:lnSpc>
                <a:spcPct val="150000"/>
              </a:lnSpc>
              <a:spcBef>
                <a:spcPts val="800"/>
              </a:spcBef>
              <a:buSzPct val="100000"/>
              <a:buChar char="»"/>
              <a:defRPr sz="46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系统监控</a:t>
            </a:r>
            <a:r>
              <a:t>：内置ADCs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标题 2"/>
          <p:cNvSpPr txBox="1"/>
          <p:nvPr>
            <p:ph type="title"/>
          </p:nvPr>
        </p:nvSpPr>
        <p:spPr>
          <a:xfrm>
            <a:off x="-257474" y="631932"/>
            <a:ext cx="8617696" cy="1143671"/>
          </a:xfrm>
          <a:prstGeom prst="rect">
            <a:avLst/>
          </a:prstGeom>
        </p:spPr>
        <p:txBody>
          <a:bodyPr/>
          <a:lstStyle/>
          <a:p>
            <a:pPr/>
            <a:r>
              <a:t>FPGA vs CPLD</a:t>
            </a:r>
          </a:p>
        </p:txBody>
      </p:sp>
      <p:graphicFrame>
        <p:nvGraphicFramePr>
          <p:cNvPr id="601" name="Group 3"/>
          <p:cNvGraphicFramePr/>
          <p:nvPr/>
        </p:nvGraphicFramePr>
        <p:xfrm>
          <a:off x="1225550" y="3460799"/>
          <a:ext cx="18605500" cy="795491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1597426"/>
                <a:gridCol w="10601082"/>
              </a:tblGrid>
              <a:tr h="1490355">
                <a:tc>
                  <a:txBody>
                    <a:bodyPr/>
                    <a:lstStyle/>
                    <a:p>
                      <a:pPr marL="685800" indent="-685800" defTabSz="1828800">
                        <a:defRPr sz="1800"/>
                      </a:pPr>
                      <a:r>
                        <a:rPr b="1" sz="5000">
                          <a:solidFill>
                            <a:srgbClr val="0070C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CPLD</a:t>
                      </a:r>
                    </a:p>
                  </a:txBody>
                  <a:tcPr marL="45720" marR="45720" marT="45720" marB="4572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0" indent="-685800" defTabSz="1828800">
                        <a:defRPr sz="1800"/>
                      </a:pPr>
                      <a:r>
                        <a:rPr b="1" sz="5000">
                          <a:solidFill>
                            <a:srgbClr val="0070C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FPGA</a:t>
                      </a:r>
                    </a:p>
                  </a:txBody>
                  <a:tcPr marL="45720" marR="45720" marT="45720" marB="45720" anchor="ctr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503168">
                <a:tc>
                  <a:txBody>
                    <a:bodyPr/>
                    <a:lstStyle/>
                    <a:p>
                      <a:pPr marL="685800" indent="-685800" algn="l" defTabSz="1828800">
                        <a:defRPr b="1" sz="40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更适合组合逻辑，触发器有限，乘积项丰富结构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0" indent="-685800" algn="l" defTabSz="1828800">
                        <a:defRPr b="1" sz="40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更适合时序逻辑，触发器多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629048">
                <a:tc>
                  <a:txBody>
                    <a:bodyPr/>
                    <a:lstStyle/>
                    <a:p>
                      <a:pPr marL="685800" indent="-685800" algn="l" defTabSz="1828800">
                        <a:defRPr b="1" sz="40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时延可预测，速度较快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0" indent="-685800" algn="l" defTabSz="1828800">
                        <a:defRPr b="1" sz="40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时延不可预测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629048">
                <a:tc>
                  <a:txBody>
                    <a:bodyPr/>
                    <a:lstStyle/>
                    <a:p>
                      <a:pPr marL="685800" indent="-685800" algn="l" defTabSz="1828800">
                        <a:defRPr b="1" sz="40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集成度底，资源有限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0" indent="-685800" algn="l" defTabSz="1828800">
                        <a:defRPr b="1" sz="40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集成度高，更灵活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677892">
                <a:tc>
                  <a:txBody>
                    <a:bodyPr/>
                    <a:lstStyle/>
                    <a:p>
                      <a:pPr marL="685800" indent="-685800" algn="l" defTabSz="1828800">
                        <a:defRPr b="1" sz="40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使用更方便，无需外部存储芯片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0" indent="-685800" algn="l" defTabSz="1828800">
                        <a:defRPr b="1" sz="40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基于</a:t>
                      </a:r>
                      <a:r>
                        <a:t>SRAM</a:t>
                      </a: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工艺需要外部存储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标题 1"/>
          <p:cNvSpPr txBox="1"/>
          <p:nvPr>
            <p:ph type="title"/>
          </p:nvPr>
        </p:nvSpPr>
        <p:spPr>
          <a:xfrm>
            <a:off x="-257474" y="631932"/>
            <a:ext cx="8617696" cy="1143671"/>
          </a:xfrm>
          <a:prstGeom prst="rect">
            <a:avLst/>
          </a:prstGeom>
        </p:spPr>
        <p:txBody>
          <a:bodyPr/>
          <a:lstStyle/>
          <a:p>
            <a:pPr/>
            <a:r>
              <a:t>FPGA</a:t>
            </a:r>
            <a:r>
              <a:t>按工艺分类</a:t>
            </a:r>
          </a:p>
        </p:txBody>
      </p:sp>
      <p:graphicFrame>
        <p:nvGraphicFramePr>
          <p:cNvPr id="604" name="Group 3"/>
          <p:cNvGraphicFramePr/>
          <p:nvPr/>
        </p:nvGraphicFramePr>
        <p:xfrm>
          <a:off x="1468973" y="2357675"/>
          <a:ext cx="22081991" cy="1201545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694749"/>
                <a:gridCol w="4022481"/>
                <a:gridCol w="3584468"/>
                <a:gridCol w="9525013"/>
                <a:gridCol w="3229877"/>
              </a:tblGrid>
              <a:tr h="781031">
                <a:tc>
                  <a:txBody>
                    <a:bodyPr/>
                    <a:lstStyle/>
                    <a:p>
                      <a:pPr algn="l" defTabSz="1828800">
                        <a:defRPr b="1" sz="36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0" indent="-685800" defTabSz="1828800">
                        <a:defRPr b="1" sz="3600">
                          <a:solidFill>
                            <a:srgbClr val="0070C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优点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0" indent="-685800" defTabSz="1828800">
                        <a:defRPr b="1" sz="3600">
                          <a:solidFill>
                            <a:srgbClr val="0070C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缺点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0" indent="-685800" defTabSz="1828800">
                        <a:defRPr b="1" sz="3600">
                          <a:solidFill>
                            <a:srgbClr val="0070C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典型品牌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0" indent="-685800" defTabSz="1828800">
                        <a:defRPr b="1" sz="3600">
                          <a:solidFill>
                            <a:srgbClr val="0070C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适用于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561461">
                <a:tc>
                  <a:txBody>
                    <a:bodyPr/>
                    <a:lstStyle/>
                    <a:p>
                      <a:pPr marL="685800" indent="-685800" algn="l" defTabSz="1828800">
                        <a:defRPr b="1">
                          <a:solidFill>
                            <a:srgbClr val="C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SRAM</a:t>
                      </a:r>
                    </a:p>
                    <a:p>
                      <a:pPr marL="685800" indent="-685800" algn="l" defTabSz="1828800">
                        <a:defRPr b="1">
                          <a:solidFill>
                            <a:srgbClr val="0070C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FPGA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0" indent="-685800" algn="l" defTabSz="1828800">
                        <a:defRPr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可重编程；</a:t>
                      </a:r>
                    </a:p>
                    <a:p>
                      <a:pPr marL="685800" indent="-685800" algn="l" defTabSz="1828800">
                        <a:defRPr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技术成熟；</a:t>
                      </a:r>
                    </a:p>
                    <a:p>
                      <a:pPr marL="685800" indent="-685800" algn="l" defTabSz="1828800">
                        <a:defRPr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可选产品多；</a:t>
                      </a:r>
                    </a:p>
                    <a:p>
                      <a:pPr marL="685800" indent="-685800" algn="l" defTabSz="1828800">
                        <a:defRPr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已广泛使用；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0" indent="-685800" algn="l" defTabSz="1828800">
                        <a:defRPr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配置时间长；</a:t>
                      </a:r>
                    </a:p>
                    <a:p>
                      <a:pPr marL="685800" indent="-685800" algn="l" defTabSz="1828800">
                        <a:defRPr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需片外配置芯片；</a:t>
                      </a:r>
                    </a:p>
                    <a:p>
                      <a:pPr marL="685800" indent="-685800" algn="l" defTabSz="1828800">
                        <a:defRPr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功耗较高；</a:t>
                      </a:r>
                    </a:p>
                    <a:p>
                      <a:pPr marL="685800" indent="-685800" algn="l" defTabSz="1828800">
                        <a:defRPr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安全性差；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0" indent="-685800" algn="l" defTabSz="1828800">
                        <a:defRPr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Xilinx</a:t>
                      </a: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的各系列</a:t>
                      </a:r>
                      <a:r>
                        <a:t>FPGA</a:t>
                      </a: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；</a:t>
                      </a:r>
                    </a:p>
                    <a:p>
                      <a:pPr marL="685800" indent="-685800" algn="l" defTabSz="1828800">
                        <a:defRPr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Altera</a:t>
                      </a: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公司的大多数</a:t>
                      </a:r>
                      <a:r>
                        <a:t>FPGA</a:t>
                      </a: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；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0" indent="-685800" algn="l" defTabSz="1828800">
                        <a:defRPr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一般商用数字系统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35380">
                <a:tc>
                  <a:txBody>
                    <a:bodyPr/>
                    <a:lstStyle/>
                    <a:p>
                      <a:pPr marL="685800" indent="-685800" algn="l" defTabSz="1828800">
                        <a:defRPr b="1">
                          <a:solidFill>
                            <a:srgbClr val="C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反熔丝</a:t>
                      </a:r>
                    </a:p>
                    <a:p>
                      <a:pPr marL="685800" indent="-685800" algn="l" defTabSz="1828800">
                        <a:defRPr b="1">
                          <a:solidFill>
                            <a:srgbClr val="0070C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FPGA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0" indent="-685800" algn="l" defTabSz="1828800">
                        <a:defRPr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工作频率高；</a:t>
                      </a:r>
                    </a:p>
                    <a:p>
                      <a:pPr marL="685800" indent="-685800" algn="l" defTabSz="1828800">
                        <a:defRPr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上电即运行；</a:t>
                      </a:r>
                    </a:p>
                    <a:p>
                      <a:pPr marL="685800" indent="-685800" algn="l" defTabSz="1828800">
                        <a:defRPr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安全性高；</a:t>
                      </a:r>
                    </a:p>
                    <a:p>
                      <a:pPr marL="685800" indent="-685800" algn="l" defTabSz="1828800">
                        <a:defRPr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不需外部配置芯片；</a:t>
                      </a:r>
                    </a:p>
                    <a:p>
                      <a:pPr marL="685800" indent="-685800" algn="l" defTabSz="1828800">
                        <a:defRPr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抗干扰能力强；</a:t>
                      </a:r>
                    </a:p>
                    <a:p>
                      <a:pPr marL="685800" indent="-685800" algn="l" defTabSz="1828800">
                        <a:defRPr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功耗低；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0" indent="-685800" algn="l" defTabSz="1828800">
                        <a:defRPr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一次性编程；</a:t>
                      </a:r>
                    </a:p>
                    <a:p>
                      <a:pPr marL="685800" indent="-685800" algn="l" defTabSz="1828800">
                        <a:defRPr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面积小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0" indent="-685800" algn="l" defTabSz="1828800">
                        <a:defRPr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Actel</a:t>
                      </a: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公司的</a:t>
                      </a:r>
                      <a:r>
                        <a:t>Axcelerator</a:t>
                      </a: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、</a:t>
                      </a:r>
                      <a:r>
                        <a:t>SX</a:t>
                      </a: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系</a:t>
                      </a:r>
                      <a:r>
                        <a:t>FPGA</a:t>
                      </a: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；</a:t>
                      </a:r>
                    </a:p>
                    <a:p>
                      <a:pPr marL="685800" indent="-685800" algn="l" defTabSz="1828800">
                        <a:defRPr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QuickLogic</a:t>
                      </a: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公司的</a:t>
                      </a:r>
                      <a:r>
                        <a:t>Eclipse</a:t>
                      </a: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系列</a:t>
                      </a:r>
                      <a:r>
                        <a:t>FPGA</a:t>
                      </a: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；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0" indent="-685800" algn="l" defTabSz="1828800">
                        <a:defRPr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国防、航空航天</a:t>
                      </a:r>
                      <a:endParaRPr b="0">
                        <a:latin typeface="宋体"/>
                        <a:ea typeface="宋体"/>
                        <a:cs typeface="宋体"/>
                        <a:sym typeface="宋体"/>
                      </a:endParaRPr>
                    </a:p>
                    <a:p>
                      <a:pPr marL="685800" indent="-685800" algn="l" defTabSz="1828800">
                        <a:defRPr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方面的应用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400505">
                <a:tc>
                  <a:txBody>
                    <a:bodyPr/>
                    <a:lstStyle/>
                    <a:p>
                      <a:pPr marL="685800" indent="-685800" algn="l" defTabSz="1828800">
                        <a:defRPr b="1">
                          <a:solidFill>
                            <a:srgbClr val="C0000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Flash</a:t>
                      </a:r>
                      <a:r>
                        <a:rPr>
                          <a:solidFill>
                            <a:srgbClr val="0070C0"/>
                          </a:solidFill>
                        </a:rPr>
                        <a:t> </a:t>
                      </a:r>
                    </a:p>
                    <a:p>
                      <a:pPr marL="685800" indent="-685800" algn="l" defTabSz="1828800">
                        <a:defRPr b="1">
                          <a:solidFill>
                            <a:srgbClr val="0070C0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FPGA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0" indent="-685800" algn="l" defTabSz="1828800">
                        <a:defRPr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可重编程；</a:t>
                      </a:r>
                    </a:p>
                    <a:p>
                      <a:pPr marL="685800" indent="-685800" algn="l" defTabSz="1828800">
                        <a:defRPr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上电配置时间极短；</a:t>
                      </a:r>
                    </a:p>
                    <a:p>
                      <a:pPr marL="685800" indent="-685800" algn="l" defTabSz="1828800">
                        <a:defRPr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安全性高；</a:t>
                      </a:r>
                    </a:p>
                    <a:p>
                      <a:pPr marL="685800" indent="-685800" algn="l" defTabSz="1828800">
                        <a:defRPr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不需外部配置芯片；</a:t>
                      </a:r>
                    </a:p>
                    <a:p>
                      <a:pPr marL="685800" indent="-685800" algn="l" defTabSz="1828800">
                        <a:defRPr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功耗较低；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0" indent="-685800" algn="l" defTabSz="1828800">
                        <a:defRPr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尚未广泛使用；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0" indent="-685800" algn="l" defTabSz="1828800">
                        <a:defRPr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Lattice</a:t>
                      </a: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公司的</a:t>
                      </a:r>
                      <a:r>
                        <a:t>ispXPGA/LatticeXP MachXO</a:t>
                      </a: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系列</a:t>
                      </a:r>
                      <a:r>
                        <a:t>FPGA</a:t>
                      </a: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；</a:t>
                      </a:r>
                    </a:p>
                    <a:p>
                      <a:pPr marL="685800" indent="-685800" algn="l" defTabSz="1828800">
                        <a:defRPr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Actel</a:t>
                      </a: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公司的</a:t>
                      </a:r>
                      <a:r>
                        <a:t>ProASIC</a:t>
                      </a: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系列</a:t>
                      </a:r>
                      <a:r>
                        <a:t>FPGA</a:t>
                      </a: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；</a:t>
                      </a:r>
                    </a:p>
                    <a:p>
                      <a:pPr marL="685800" indent="-685800" algn="l" defTabSz="1828800">
                        <a:defRPr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Altera</a:t>
                      </a: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公司的</a:t>
                      </a:r>
                      <a:r>
                        <a:t>MAX</a:t>
                      </a: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系列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85800" indent="-685800" algn="l" defTabSz="1828800">
                        <a:defRPr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一般商用，需要保证设计安</a:t>
                      </a:r>
                    </a:p>
                    <a:p>
                      <a:pPr marL="685800" indent="-685800" algn="l" defTabSz="1828800">
                        <a:defRPr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b="0">
                          <a:latin typeface="宋体"/>
                          <a:ea typeface="宋体"/>
                          <a:cs typeface="宋体"/>
                          <a:sym typeface="宋体"/>
                        </a:rPr>
                        <a:t>全性的应用</a:t>
                      </a:r>
                    </a:p>
                  </a:txBody>
                  <a:tcPr marL="45720" marR="45720" marT="45720" marB="45720" anchor="t" anchorCtr="0" horzOverflow="overflow">
                    <a:lnL w="25400">
                      <a:solidFill>
                        <a:srgbClr val="000000"/>
                      </a:solidFill>
                    </a:lnL>
                    <a:lnR w="25400">
                      <a:solidFill>
                        <a:srgbClr val="000000"/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标题 1"/>
          <p:cNvSpPr txBox="1"/>
          <p:nvPr>
            <p:ph type="title"/>
          </p:nvPr>
        </p:nvSpPr>
        <p:spPr>
          <a:xfrm>
            <a:off x="-257474" y="631932"/>
            <a:ext cx="8617696" cy="1143671"/>
          </a:xfrm>
          <a:prstGeom prst="rect">
            <a:avLst/>
          </a:prstGeom>
        </p:spPr>
        <p:txBody>
          <a:bodyPr/>
          <a:lstStyle/>
          <a:p>
            <a:pPr/>
            <a:r>
              <a:t>数字集成电路</a:t>
            </a:r>
          </a:p>
        </p:txBody>
      </p:sp>
      <p:pic>
        <p:nvPicPr>
          <p:cNvPr id="607" name="图片 2" descr="图片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81450" y="2292439"/>
            <a:ext cx="16421100" cy="106489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标题 1"/>
          <p:cNvSpPr txBox="1"/>
          <p:nvPr>
            <p:ph type="title"/>
          </p:nvPr>
        </p:nvSpPr>
        <p:spPr>
          <a:xfrm>
            <a:off x="-257474" y="631932"/>
            <a:ext cx="8617696" cy="1143671"/>
          </a:xfrm>
          <a:prstGeom prst="rect">
            <a:avLst/>
          </a:prstGeom>
        </p:spPr>
        <p:txBody>
          <a:bodyPr/>
          <a:lstStyle/>
          <a:p>
            <a:pPr/>
            <a:r>
              <a:t>FPGA</a:t>
            </a:r>
            <a:r>
              <a:t>工艺发展</a:t>
            </a:r>
          </a:p>
        </p:txBody>
      </p:sp>
      <p:sp>
        <p:nvSpPr>
          <p:cNvPr id="610" name="灯片编号占位符 3"/>
          <p:cNvSpPr txBox="1"/>
          <p:nvPr>
            <p:ph type="sldNum" sz="quarter" idx="4294967295"/>
          </p:nvPr>
        </p:nvSpPr>
        <p:spPr>
          <a:xfrm>
            <a:off x="23849389" y="12827635"/>
            <a:ext cx="534611" cy="5511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等线"/>
                <a:ea typeface="等线"/>
                <a:cs typeface="等线"/>
                <a:sym typeface="等线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611" name="Text Box 3"/>
          <p:cNvSpPr txBox="1"/>
          <p:nvPr/>
        </p:nvSpPr>
        <p:spPr>
          <a:xfrm>
            <a:off x="-124377" y="9297589"/>
            <a:ext cx="1998136" cy="589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r" defTabSz="1828800">
              <a:defRPr sz="28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65 nm</a:t>
            </a:r>
          </a:p>
        </p:txBody>
      </p:sp>
      <p:sp>
        <p:nvSpPr>
          <p:cNvPr id="612" name="Text Box 4"/>
          <p:cNvSpPr txBox="1"/>
          <p:nvPr/>
        </p:nvSpPr>
        <p:spPr>
          <a:xfrm>
            <a:off x="-124377" y="8484789"/>
            <a:ext cx="1998136" cy="589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r" defTabSz="1828800">
              <a:defRPr sz="28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90 nm</a:t>
            </a:r>
          </a:p>
        </p:txBody>
      </p:sp>
      <p:sp>
        <p:nvSpPr>
          <p:cNvPr id="613" name="Text Box 5"/>
          <p:cNvSpPr txBox="1"/>
          <p:nvPr/>
        </p:nvSpPr>
        <p:spPr>
          <a:xfrm>
            <a:off x="-420708" y="7290989"/>
            <a:ext cx="2294466" cy="589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r" defTabSz="1828800">
              <a:defRPr sz="28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130 nm</a:t>
            </a:r>
          </a:p>
        </p:txBody>
      </p:sp>
      <p:sp>
        <p:nvSpPr>
          <p:cNvPr id="614" name="Text Box 6"/>
          <p:cNvSpPr txBox="1"/>
          <p:nvPr/>
        </p:nvSpPr>
        <p:spPr>
          <a:xfrm>
            <a:off x="-420708" y="6040039"/>
            <a:ext cx="2294466" cy="589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r" defTabSz="1828800">
              <a:defRPr sz="28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150 nm</a:t>
            </a:r>
          </a:p>
        </p:txBody>
      </p:sp>
      <p:sp>
        <p:nvSpPr>
          <p:cNvPr id="615" name="Text Box 7"/>
          <p:cNvSpPr txBox="1"/>
          <p:nvPr/>
        </p:nvSpPr>
        <p:spPr>
          <a:xfrm>
            <a:off x="-420708" y="4646216"/>
            <a:ext cx="2294466" cy="589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r" defTabSz="1828800">
              <a:defRPr sz="28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180 nm</a:t>
            </a:r>
          </a:p>
        </p:txBody>
      </p:sp>
      <p:sp>
        <p:nvSpPr>
          <p:cNvPr id="616" name="Text Box 8"/>
          <p:cNvSpPr txBox="1"/>
          <p:nvPr/>
        </p:nvSpPr>
        <p:spPr>
          <a:xfrm>
            <a:off x="-124377" y="9881789"/>
            <a:ext cx="1998136" cy="589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r" defTabSz="1828800">
              <a:defRPr sz="28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45 nm</a:t>
            </a:r>
          </a:p>
        </p:txBody>
      </p:sp>
      <p:sp>
        <p:nvSpPr>
          <p:cNvPr id="617" name="Text Box 9"/>
          <p:cNvSpPr txBox="1"/>
          <p:nvPr/>
        </p:nvSpPr>
        <p:spPr>
          <a:xfrm>
            <a:off x="-124377" y="10364389"/>
            <a:ext cx="1998136" cy="589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r" defTabSz="1828800">
              <a:defRPr sz="28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32 nm</a:t>
            </a:r>
          </a:p>
        </p:txBody>
      </p:sp>
      <p:sp>
        <p:nvSpPr>
          <p:cNvPr id="618" name="Text Box 10"/>
          <p:cNvSpPr txBox="1"/>
          <p:nvPr/>
        </p:nvSpPr>
        <p:spPr>
          <a:xfrm>
            <a:off x="-124377" y="10770789"/>
            <a:ext cx="1998136" cy="589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r" defTabSz="1828800">
              <a:defRPr sz="28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22 nm</a:t>
            </a:r>
          </a:p>
        </p:txBody>
      </p:sp>
      <p:grpSp>
        <p:nvGrpSpPr>
          <p:cNvPr id="624" name="AutoShape 11"/>
          <p:cNvGrpSpPr/>
          <p:nvPr/>
        </p:nvGrpSpPr>
        <p:grpSpPr>
          <a:xfrm>
            <a:off x="1839889" y="11403964"/>
            <a:ext cx="21911736" cy="981553"/>
            <a:chOff x="0" y="0"/>
            <a:chExt cx="21911734" cy="981552"/>
          </a:xfrm>
        </p:grpSpPr>
        <p:sp>
          <p:nvSpPr>
            <p:cNvPr id="619" name="Rectangle"/>
            <p:cNvSpPr/>
            <p:nvPr/>
          </p:nvSpPr>
          <p:spPr>
            <a:xfrm>
              <a:off x="0" y="-1"/>
              <a:ext cx="21911734" cy="981554"/>
            </a:xfrm>
            <a:prstGeom prst="rect">
              <a:avLst/>
            </a:prstGeom>
            <a:gradFill flip="none" rotWithShape="1">
              <a:gsLst>
                <a:gs pos="0">
                  <a:srgbClr val="0099CC">
                    <a:alpha val="89999"/>
                  </a:srgbClr>
                </a:gs>
                <a:gs pos="100000">
                  <a:srgbClr val="0563C1">
                    <a:alpha val="89999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620" name="Shape"/>
            <p:cNvSpPr/>
            <p:nvPr/>
          </p:nvSpPr>
          <p:spPr>
            <a:xfrm>
              <a:off x="0" y="-1"/>
              <a:ext cx="21911734" cy="122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479" y="21600"/>
                  </a:lnTo>
                  <a:lnTo>
                    <a:pt x="121" y="2160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621" name="Shape"/>
            <p:cNvSpPr/>
            <p:nvPr/>
          </p:nvSpPr>
          <p:spPr>
            <a:xfrm>
              <a:off x="0" y="858858"/>
              <a:ext cx="21911734" cy="122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21" y="0"/>
                  </a:lnTo>
                  <a:lnTo>
                    <a:pt x="21479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622" name="Shape"/>
            <p:cNvSpPr/>
            <p:nvPr/>
          </p:nvSpPr>
          <p:spPr>
            <a:xfrm>
              <a:off x="-1" y="-1"/>
              <a:ext cx="122695" cy="981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2700"/>
                  </a:lnTo>
                  <a:lnTo>
                    <a:pt x="21600" y="189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  <p:sp>
          <p:nvSpPr>
            <p:cNvPr id="623" name="Shape"/>
            <p:cNvSpPr/>
            <p:nvPr/>
          </p:nvSpPr>
          <p:spPr>
            <a:xfrm>
              <a:off x="21789040" y="-1"/>
              <a:ext cx="122695" cy="981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18900"/>
                  </a:lnTo>
                  <a:lnTo>
                    <a:pt x="0" y="2700"/>
                  </a:ln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b="0" sz="3600">
                  <a:latin typeface="等线"/>
                  <a:ea typeface="等线"/>
                  <a:cs typeface="等线"/>
                  <a:sym typeface="等线"/>
                </a:defRPr>
              </a:pPr>
            </a:p>
          </p:txBody>
        </p:sp>
      </p:grpSp>
      <p:sp>
        <p:nvSpPr>
          <p:cNvPr id="625" name="Text Box 12"/>
          <p:cNvSpPr txBox="1"/>
          <p:nvPr/>
        </p:nvSpPr>
        <p:spPr>
          <a:xfrm>
            <a:off x="2580725" y="12212239"/>
            <a:ext cx="15320672" cy="618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2800"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/>
            <a:r>
              <a:t>1999        2001        2003        2005        2007        2009        2011        2013        2015        2017 </a:t>
            </a:r>
          </a:p>
        </p:txBody>
      </p:sp>
      <p:sp>
        <p:nvSpPr>
          <p:cNvPr id="626" name="Text Box 13"/>
          <p:cNvSpPr txBox="1"/>
          <p:nvPr/>
        </p:nvSpPr>
        <p:spPr>
          <a:xfrm>
            <a:off x="-158245" y="11450239"/>
            <a:ext cx="1998136" cy="589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r" defTabSz="1828800">
              <a:defRPr sz="2800">
                <a:solidFill>
                  <a:srgbClr val="80808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8 nm</a:t>
            </a:r>
          </a:p>
        </p:txBody>
      </p:sp>
      <p:sp>
        <p:nvSpPr>
          <p:cNvPr id="627" name="Line 14"/>
          <p:cNvSpPr/>
          <p:nvPr/>
        </p:nvSpPr>
        <p:spPr>
          <a:xfrm>
            <a:off x="6538892" y="7538639"/>
            <a:ext cx="2087035" cy="1244602"/>
          </a:xfrm>
          <a:prstGeom prst="line">
            <a:avLst/>
          </a:prstGeom>
          <a:ln w="50800">
            <a:solidFill>
              <a:srgbClr val="5F5F5F">
                <a:alpha val="89999"/>
              </a:srgbClr>
            </a:solidFill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628" name="Line 15"/>
          <p:cNvSpPr/>
          <p:nvPr/>
        </p:nvSpPr>
        <p:spPr>
          <a:xfrm>
            <a:off x="4663525" y="6294040"/>
            <a:ext cx="1976968" cy="1270000"/>
          </a:xfrm>
          <a:prstGeom prst="line">
            <a:avLst/>
          </a:prstGeom>
          <a:ln w="50800">
            <a:solidFill>
              <a:srgbClr val="5F5F5F">
                <a:alpha val="89999"/>
              </a:srgbClr>
            </a:solidFill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629" name="Line 16"/>
          <p:cNvSpPr/>
          <p:nvPr/>
        </p:nvSpPr>
        <p:spPr>
          <a:xfrm>
            <a:off x="2940559" y="4973239"/>
            <a:ext cx="1756836" cy="1295401"/>
          </a:xfrm>
          <a:prstGeom prst="line">
            <a:avLst/>
          </a:prstGeom>
          <a:ln w="50800">
            <a:solidFill>
              <a:srgbClr val="5F5F5F">
                <a:alpha val="89999"/>
              </a:srgbClr>
            </a:solidFill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630" name="Freeform 17"/>
          <p:cNvSpPr/>
          <p:nvPr/>
        </p:nvSpPr>
        <p:spPr>
          <a:xfrm>
            <a:off x="1907626" y="7009846"/>
            <a:ext cx="2400302" cy="1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631" name="Freeform 18"/>
          <p:cNvSpPr/>
          <p:nvPr/>
        </p:nvSpPr>
        <p:spPr>
          <a:xfrm flipV="1">
            <a:off x="1738289" y="7621189"/>
            <a:ext cx="4572002" cy="738665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632" name="Freeform 19"/>
          <p:cNvSpPr/>
          <p:nvPr/>
        </p:nvSpPr>
        <p:spPr>
          <a:xfrm flipV="1">
            <a:off x="1907624" y="4973242"/>
            <a:ext cx="596903" cy="738665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pic>
        <p:nvPicPr>
          <p:cNvPr id="633" name="Picture 20" descr="Picture 2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06891" y="6170217"/>
            <a:ext cx="381001" cy="298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4" name="Picture 21" descr="Picture 2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54223" y="7440217"/>
            <a:ext cx="376769" cy="298451"/>
          </a:xfrm>
          <a:prstGeom prst="rect">
            <a:avLst/>
          </a:prstGeom>
          <a:ln w="12700">
            <a:miter lim="400000"/>
          </a:ln>
        </p:spPr>
      </p:pic>
      <p:sp>
        <p:nvSpPr>
          <p:cNvPr id="635" name="Line 22"/>
          <p:cNvSpPr/>
          <p:nvPr/>
        </p:nvSpPr>
        <p:spPr>
          <a:xfrm flipV="1">
            <a:off x="1907623" y="9621439"/>
            <a:ext cx="8724903" cy="25401"/>
          </a:xfrm>
          <a:prstGeom prst="line">
            <a:avLst/>
          </a:prstGeom>
          <a:ln w="25400">
            <a:solidFill>
              <a:srgbClr val="5F5F5F">
                <a:alpha val="42999"/>
              </a:srgbClr>
            </a:solidFill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636" name="Line 23"/>
          <p:cNvSpPr/>
          <p:nvPr/>
        </p:nvSpPr>
        <p:spPr>
          <a:xfrm flipV="1">
            <a:off x="1907626" y="10231040"/>
            <a:ext cx="11049001" cy="3177"/>
          </a:xfrm>
          <a:prstGeom prst="line">
            <a:avLst/>
          </a:prstGeom>
          <a:ln w="25400">
            <a:solidFill>
              <a:srgbClr val="5F5F5F">
                <a:alpha val="42999"/>
              </a:srgbClr>
            </a:solidFill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637" name="Line 24"/>
          <p:cNvSpPr/>
          <p:nvPr/>
        </p:nvSpPr>
        <p:spPr>
          <a:xfrm flipV="1">
            <a:off x="1907626" y="10713640"/>
            <a:ext cx="12827001" cy="3177"/>
          </a:xfrm>
          <a:prstGeom prst="line">
            <a:avLst/>
          </a:prstGeom>
          <a:ln w="25400">
            <a:solidFill>
              <a:srgbClr val="5F5F5F">
                <a:alpha val="42999"/>
              </a:srgbClr>
            </a:solidFill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638" name="Line 25"/>
          <p:cNvSpPr/>
          <p:nvPr/>
        </p:nvSpPr>
        <p:spPr>
          <a:xfrm flipV="1">
            <a:off x="1907626" y="11094640"/>
            <a:ext cx="14693903" cy="3177"/>
          </a:xfrm>
          <a:prstGeom prst="line">
            <a:avLst/>
          </a:prstGeom>
          <a:ln w="50800">
            <a:solidFill>
              <a:srgbClr val="CCCCFF">
                <a:alpha val="42999"/>
              </a:srgbClr>
            </a:solidFill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639" name="Line 26"/>
          <p:cNvSpPr/>
          <p:nvPr/>
        </p:nvSpPr>
        <p:spPr>
          <a:xfrm>
            <a:off x="8528558" y="8808639"/>
            <a:ext cx="2523066" cy="762001"/>
          </a:xfrm>
          <a:prstGeom prst="line">
            <a:avLst/>
          </a:prstGeom>
          <a:ln w="50800">
            <a:solidFill>
              <a:srgbClr val="5F5F5F">
                <a:alpha val="89999"/>
              </a:srgbClr>
            </a:solidFill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640" name="Line 27"/>
          <p:cNvSpPr/>
          <p:nvPr/>
        </p:nvSpPr>
        <p:spPr>
          <a:xfrm>
            <a:off x="11051625" y="9596039"/>
            <a:ext cx="2260601" cy="609602"/>
          </a:xfrm>
          <a:prstGeom prst="line">
            <a:avLst/>
          </a:prstGeom>
          <a:ln w="50800">
            <a:solidFill>
              <a:srgbClr val="5F5F5F">
                <a:alpha val="89999"/>
              </a:srgbClr>
            </a:solidFill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641" name="Line 28"/>
          <p:cNvSpPr/>
          <p:nvPr/>
        </p:nvSpPr>
        <p:spPr>
          <a:xfrm>
            <a:off x="13278358" y="10154839"/>
            <a:ext cx="1811867" cy="508001"/>
          </a:xfrm>
          <a:prstGeom prst="line">
            <a:avLst/>
          </a:prstGeom>
          <a:ln w="50800">
            <a:solidFill>
              <a:srgbClr val="5F5F5F">
                <a:alpha val="89999"/>
              </a:srgbClr>
            </a:solidFill>
            <a:tailEnd type="triangle"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pic>
        <p:nvPicPr>
          <p:cNvPr id="642" name="Picture 30" descr="Picture 3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67692" y="8659417"/>
            <a:ext cx="381001" cy="298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3" name="Picture 31" descr="Picture 3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61126" y="9446817"/>
            <a:ext cx="381001" cy="298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4" name="Picture 32" descr="Picture 3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21726" y="10031017"/>
            <a:ext cx="381001" cy="298451"/>
          </a:xfrm>
          <a:prstGeom prst="rect">
            <a:avLst/>
          </a:prstGeom>
          <a:ln w="12700">
            <a:miter lim="400000"/>
          </a:ln>
        </p:spPr>
      </p:pic>
      <p:sp>
        <p:nvSpPr>
          <p:cNvPr id="645" name="Line 33"/>
          <p:cNvSpPr/>
          <p:nvPr/>
        </p:nvSpPr>
        <p:spPr>
          <a:xfrm>
            <a:off x="1907624" y="11602638"/>
            <a:ext cx="20239568" cy="28580"/>
          </a:xfrm>
          <a:prstGeom prst="line">
            <a:avLst/>
          </a:prstGeom>
          <a:ln w="50800">
            <a:solidFill>
              <a:srgbClr val="CCCCFF">
                <a:alpha val="42999"/>
              </a:srgbClr>
            </a:solidFill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646" name="Line 34"/>
          <p:cNvSpPr/>
          <p:nvPr/>
        </p:nvSpPr>
        <p:spPr>
          <a:xfrm>
            <a:off x="1907624" y="11300380"/>
            <a:ext cx="16548102" cy="1"/>
          </a:xfrm>
          <a:prstGeom prst="line">
            <a:avLst/>
          </a:prstGeom>
          <a:ln w="50800">
            <a:solidFill>
              <a:srgbClr val="CCCCFF">
                <a:alpha val="42999"/>
              </a:srgbClr>
            </a:solidFill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647" name="Line 35"/>
          <p:cNvSpPr/>
          <p:nvPr/>
        </p:nvSpPr>
        <p:spPr>
          <a:xfrm flipV="1">
            <a:off x="1907624" y="11450239"/>
            <a:ext cx="18749434" cy="25401"/>
          </a:xfrm>
          <a:prstGeom prst="line">
            <a:avLst/>
          </a:prstGeom>
          <a:ln w="50800">
            <a:solidFill>
              <a:srgbClr val="CCCCFF">
                <a:alpha val="42999"/>
              </a:srgbClr>
            </a:solidFill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648" name="Line 36"/>
          <p:cNvSpPr/>
          <p:nvPr/>
        </p:nvSpPr>
        <p:spPr>
          <a:xfrm>
            <a:off x="20944926" y="11450240"/>
            <a:ext cx="1765300" cy="127000"/>
          </a:xfrm>
          <a:prstGeom prst="line">
            <a:avLst/>
          </a:prstGeom>
          <a:ln w="38100">
            <a:solidFill>
              <a:srgbClr val="B2B2B2">
                <a:alpha val="89999"/>
              </a:srgbClr>
            </a:solidFill>
            <a:prstDash val="dash"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649" name="Rectangle 39"/>
          <p:cNvSpPr/>
          <p:nvPr/>
        </p:nvSpPr>
        <p:spPr>
          <a:xfrm>
            <a:off x="1839891" y="2418736"/>
            <a:ext cx="21907258" cy="9336307"/>
          </a:xfrm>
          <a:prstGeom prst="rect">
            <a:avLst/>
          </a:prstGeom>
          <a:ln w="25400">
            <a:solidFill>
              <a:srgbClr val="E7E6E6"/>
            </a:solidFill>
            <a:miter/>
          </a:ln>
        </p:spPr>
        <p:txBody>
          <a:bodyPr tIns="91439" bIns="91439"/>
          <a:lstStyle/>
          <a:p>
            <a:pPr marL="228600" indent="-228600" defTabSz="1828800">
              <a:defRPr b="0" sz="3200">
                <a:latin typeface="Arial Narrow"/>
                <a:ea typeface="Arial Narrow"/>
                <a:cs typeface="Arial Narrow"/>
                <a:sym typeface="Arial Narrow"/>
              </a:defRPr>
            </a:pPr>
          </a:p>
        </p:txBody>
      </p:sp>
      <p:sp>
        <p:nvSpPr>
          <p:cNvPr id="650" name="Line 40"/>
          <p:cNvSpPr/>
          <p:nvPr/>
        </p:nvSpPr>
        <p:spPr>
          <a:xfrm flipH="1" flipV="1">
            <a:off x="2017690" y="4236639"/>
            <a:ext cx="914401" cy="736601"/>
          </a:xfrm>
          <a:prstGeom prst="line">
            <a:avLst/>
          </a:prstGeom>
          <a:ln w="50800">
            <a:solidFill>
              <a:srgbClr val="E7E6E6"/>
            </a:solidFill>
            <a:prstDash val="dash"/>
            <a:tailEnd type="triangle"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pic>
        <p:nvPicPr>
          <p:cNvPr id="651" name="Picture 41" descr="Picture 4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50060" y="4798617"/>
            <a:ext cx="381001" cy="298451"/>
          </a:xfrm>
          <a:prstGeom prst="rect">
            <a:avLst/>
          </a:prstGeom>
          <a:ln w="12700">
            <a:miter lim="400000"/>
          </a:ln>
        </p:spPr>
      </p:pic>
      <p:sp>
        <p:nvSpPr>
          <p:cNvPr id="652" name="Line 42"/>
          <p:cNvSpPr/>
          <p:nvPr/>
        </p:nvSpPr>
        <p:spPr>
          <a:xfrm>
            <a:off x="1814489" y="8808639"/>
            <a:ext cx="6366936" cy="1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653" name="Line 47"/>
          <p:cNvSpPr/>
          <p:nvPr/>
        </p:nvSpPr>
        <p:spPr>
          <a:xfrm>
            <a:off x="18946793" y="11247039"/>
            <a:ext cx="2002367" cy="152401"/>
          </a:xfrm>
          <a:prstGeom prst="line">
            <a:avLst/>
          </a:prstGeom>
          <a:ln w="38100">
            <a:solidFill>
              <a:srgbClr val="B2B2B2">
                <a:alpha val="89999"/>
              </a:srgbClr>
            </a:solidFill>
            <a:prstDash val="dash"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pic>
        <p:nvPicPr>
          <p:cNvPr id="654" name="Picture 48" descr="Picture 4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729024" y="11234339"/>
            <a:ext cx="440267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5" name="Picture 49" descr="Picture 4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490092" y="11412139"/>
            <a:ext cx="440267" cy="330201"/>
          </a:xfrm>
          <a:prstGeom prst="rect">
            <a:avLst/>
          </a:prstGeom>
          <a:ln w="12700">
            <a:miter lim="400000"/>
          </a:ln>
        </p:spPr>
      </p:pic>
      <p:sp>
        <p:nvSpPr>
          <p:cNvPr id="656" name="Text Box 10"/>
          <p:cNvSpPr txBox="1"/>
          <p:nvPr/>
        </p:nvSpPr>
        <p:spPr>
          <a:xfrm>
            <a:off x="-124377" y="11075589"/>
            <a:ext cx="1998136" cy="589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r" defTabSz="1828800">
              <a:defRPr sz="28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14 nm</a:t>
            </a:r>
          </a:p>
        </p:txBody>
      </p:sp>
      <p:sp>
        <p:nvSpPr>
          <p:cNvPr id="657" name="Line 28"/>
          <p:cNvSpPr/>
          <p:nvPr/>
        </p:nvSpPr>
        <p:spPr>
          <a:xfrm>
            <a:off x="15090224" y="10713640"/>
            <a:ext cx="1945217" cy="317500"/>
          </a:xfrm>
          <a:prstGeom prst="line">
            <a:avLst/>
          </a:prstGeom>
          <a:ln w="50800">
            <a:solidFill>
              <a:srgbClr val="5F5F5F">
                <a:alpha val="89999"/>
              </a:srgbClr>
            </a:solidFill>
            <a:tailEnd type="triangle"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658" name="Line 28"/>
          <p:cNvSpPr/>
          <p:nvPr/>
        </p:nvSpPr>
        <p:spPr>
          <a:xfrm>
            <a:off x="17035442" y="11081939"/>
            <a:ext cx="1945219" cy="177801"/>
          </a:xfrm>
          <a:prstGeom prst="line">
            <a:avLst/>
          </a:prstGeom>
          <a:ln w="50800">
            <a:solidFill>
              <a:srgbClr val="5F5F5F">
                <a:alpha val="89999"/>
              </a:srgbClr>
            </a:solidFill>
            <a:tailEnd type="triangle"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pic>
        <p:nvPicPr>
          <p:cNvPr id="659" name="Picture 32" descr="Picture 3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946292" y="10539017"/>
            <a:ext cx="381001" cy="298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0" name="Picture 32" descr="Picture 3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32242" y="10907317"/>
            <a:ext cx="381001" cy="298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1" name="Picture 32" descr="Picture 3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94393" y="11113689"/>
            <a:ext cx="381001" cy="2984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78" name="Group 23"/>
          <p:cNvGrpSpPr/>
          <p:nvPr/>
        </p:nvGrpSpPr>
        <p:grpSpPr>
          <a:xfrm>
            <a:off x="13413826" y="4059335"/>
            <a:ext cx="10061838" cy="5666767"/>
            <a:chOff x="0" y="0"/>
            <a:chExt cx="10061837" cy="5666765"/>
          </a:xfrm>
        </p:grpSpPr>
        <p:pic>
          <p:nvPicPr>
            <p:cNvPr id="662" name="Picture 6" descr="Picture 6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0061838" cy="49518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667" name="Curved Up Arrow 15"/>
            <p:cNvGrpSpPr/>
            <p:nvPr/>
          </p:nvGrpSpPr>
          <p:grpSpPr>
            <a:xfrm>
              <a:off x="2454961" y="4859145"/>
              <a:ext cx="1645313" cy="741681"/>
              <a:chOff x="0" y="-38099"/>
              <a:chExt cx="1645312" cy="741680"/>
            </a:xfrm>
          </p:grpSpPr>
          <p:sp>
            <p:nvSpPr>
              <p:cNvPr id="663" name="Shape"/>
              <p:cNvSpPr/>
              <p:nvPr/>
            </p:nvSpPr>
            <p:spPr>
              <a:xfrm>
                <a:off x="0" y="53863"/>
                <a:ext cx="1645313" cy="557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722" fill="norm" stroke="1" extrusionOk="0">
                    <a:moveTo>
                      <a:pt x="20074" y="0"/>
                    </a:moveTo>
                    <a:lnTo>
                      <a:pt x="21600" y="5180"/>
                    </a:lnTo>
                    <a:lnTo>
                      <a:pt x="20685" y="5180"/>
                    </a:lnTo>
                    <a:cubicBezTo>
                      <a:pt x="19507" y="15050"/>
                      <a:pt x="15185" y="21600"/>
                      <a:pt x="10494" y="20626"/>
                    </a:cubicBezTo>
                    <a:cubicBezTo>
                      <a:pt x="14505" y="19793"/>
                      <a:pt x="17847" y="13620"/>
                      <a:pt x="18854" y="5180"/>
                    </a:cubicBezTo>
                    <a:lnTo>
                      <a:pt x="17939" y="5180"/>
                    </a:lnTo>
                    <a:close/>
                    <a:moveTo>
                      <a:pt x="9579" y="20721"/>
                    </a:moveTo>
                    <a:cubicBezTo>
                      <a:pt x="4289" y="20721"/>
                      <a:pt x="0" y="11444"/>
                      <a:pt x="0" y="0"/>
                    </a:cubicBezTo>
                    <a:lnTo>
                      <a:pt x="1831" y="0"/>
                    </a:lnTo>
                    <a:cubicBezTo>
                      <a:pt x="1831" y="11444"/>
                      <a:pt x="6119" y="20721"/>
                      <a:pt x="11410" y="2072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8B8D09"/>
                  </a:gs>
                  <a:gs pos="50000">
                    <a:srgbClr val="00FF00"/>
                  </a:gs>
                  <a:gs pos="100000">
                    <a:srgbClr val="E0EBFB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800">
                  <a:defRPr b="0" sz="3600">
                    <a:latin typeface="等线"/>
                    <a:ea typeface="等线"/>
                    <a:cs typeface="等线"/>
                    <a:sym typeface="等线"/>
                  </a:defRPr>
                </a:pPr>
              </a:p>
            </p:txBody>
          </p:sp>
          <p:sp>
            <p:nvSpPr>
              <p:cNvPr id="664" name="Shape"/>
              <p:cNvSpPr/>
              <p:nvPr/>
            </p:nvSpPr>
            <p:spPr>
              <a:xfrm>
                <a:off x="0" y="53863"/>
                <a:ext cx="869101" cy="557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135" y="21600"/>
                    </a:moveTo>
                    <a:cubicBezTo>
                      <a:pt x="8119" y="21600"/>
                      <a:pt x="0" y="11929"/>
                      <a:pt x="0" y="0"/>
                    </a:cubicBezTo>
                    <a:lnTo>
                      <a:pt x="3465" y="0"/>
                    </a:lnTo>
                    <a:cubicBezTo>
                      <a:pt x="3465" y="11929"/>
                      <a:pt x="11585" y="21600"/>
                      <a:pt x="21600" y="21600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800">
                  <a:defRPr b="0" sz="3600">
                    <a:latin typeface="等线"/>
                    <a:ea typeface="等线"/>
                    <a:cs typeface="等线"/>
                    <a:sym typeface="等线"/>
                  </a:defRPr>
                </a:pPr>
              </a:p>
            </p:txBody>
          </p:sp>
          <p:sp>
            <p:nvSpPr>
              <p:cNvPr id="665" name="Line"/>
              <p:cNvSpPr/>
              <p:nvPr/>
            </p:nvSpPr>
            <p:spPr>
              <a:xfrm>
                <a:off x="0" y="53863"/>
                <a:ext cx="1645313" cy="557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94" y="21501"/>
                    </a:moveTo>
                    <a:cubicBezTo>
                      <a:pt x="14505" y="20633"/>
                      <a:pt x="17847" y="14198"/>
                      <a:pt x="18854" y="5400"/>
                    </a:cubicBezTo>
                    <a:lnTo>
                      <a:pt x="17939" y="5400"/>
                    </a:lnTo>
                    <a:lnTo>
                      <a:pt x="20074" y="0"/>
                    </a:lnTo>
                    <a:lnTo>
                      <a:pt x="21600" y="5400"/>
                    </a:lnTo>
                    <a:lnTo>
                      <a:pt x="20685" y="5400"/>
                    </a:lnTo>
                    <a:cubicBezTo>
                      <a:pt x="19593" y="14937"/>
                      <a:pt x="15778" y="21600"/>
                      <a:pt x="11410" y="21600"/>
                    </a:cubicBezTo>
                    <a:lnTo>
                      <a:pt x="9579" y="21600"/>
                    </a:lnTo>
                    <a:cubicBezTo>
                      <a:pt x="4289" y="21600"/>
                      <a:pt x="0" y="11929"/>
                      <a:pt x="0" y="0"/>
                    </a:cubicBezTo>
                    <a:lnTo>
                      <a:pt x="1831" y="0"/>
                    </a:lnTo>
                    <a:cubicBezTo>
                      <a:pt x="1831" y="11929"/>
                      <a:pt x="6119" y="21600"/>
                      <a:pt x="11410" y="21600"/>
                    </a:cubicBezTo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800">
                  <a:defRPr b="0" sz="3600">
                    <a:latin typeface="等线"/>
                    <a:ea typeface="等线"/>
                    <a:cs typeface="等线"/>
                    <a:sym typeface="等线"/>
                  </a:defRPr>
                </a:pPr>
              </a:p>
            </p:txBody>
          </p:sp>
          <p:sp>
            <p:nvSpPr>
              <p:cNvPr id="666" name="65%"/>
              <p:cNvSpPr txBox="1"/>
              <p:nvPr/>
            </p:nvSpPr>
            <p:spPr>
              <a:xfrm>
                <a:off x="0" y="-38100"/>
                <a:ext cx="1025049" cy="7416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ctr">
                <a:spAutoFit/>
              </a:bodyPr>
              <a:lstStyle>
                <a:lvl1pPr algn="l" defTabSz="1828800">
                  <a:defRPr sz="3200">
                    <a:latin typeface="Comic Sans MS"/>
                    <a:ea typeface="Comic Sans MS"/>
                    <a:cs typeface="Comic Sans MS"/>
                    <a:sym typeface="Comic Sans MS"/>
                  </a:defRPr>
                </a:lvl1pPr>
              </a:lstStyle>
              <a:p>
                <a:pPr/>
                <a:r>
                  <a:t>65%</a:t>
                </a:r>
              </a:p>
            </p:txBody>
          </p:sp>
        </p:grpSp>
        <p:grpSp>
          <p:nvGrpSpPr>
            <p:cNvPr id="672" name="Curved Up Arrow 16"/>
            <p:cNvGrpSpPr/>
            <p:nvPr/>
          </p:nvGrpSpPr>
          <p:grpSpPr>
            <a:xfrm>
              <a:off x="4540563" y="4908600"/>
              <a:ext cx="1645313" cy="741681"/>
              <a:chOff x="0" y="-38099"/>
              <a:chExt cx="1645312" cy="741680"/>
            </a:xfrm>
          </p:grpSpPr>
          <p:sp>
            <p:nvSpPr>
              <p:cNvPr id="668" name="Shape"/>
              <p:cNvSpPr/>
              <p:nvPr/>
            </p:nvSpPr>
            <p:spPr>
              <a:xfrm>
                <a:off x="0" y="53863"/>
                <a:ext cx="1645313" cy="557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722" fill="norm" stroke="1" extrusionOk="0">
                    <a:moveTo>
                      <a:pt x="20074" y="0"/>
                    </a:moveTo>
                    <a:lnTo>
                      <a:pt x="21600" y="5180"/>
                    </a:lnTo>
                    <a:lnTo>
                      <a:pt x="20685" y="5180"/>
                    </a:lnTo>
                    <a:cubicBezTo>
                      <a:pt x="19507" y="15050"/>
                      <a:pt x="15185" y="21600"/>
                      <a:pt x="10494" y="20626"/>
                    </a:cubicBezTo>
                    <a:cubicBezTo>
                      <a:pt x="14505" y="19793"/>
                      <a:pt x="17847" y="13620"/>
                      <a:pt x="18854" y="5180"/>
                    </a:cubicBezTo>
                    <a:lnTo>
                      <a:pt x="17939" y="5180"/>
                    </a:lnTo>
                    <a:close/>
                    <a:moveTo>
                      <a:pt x="9579" y="20721"/>
                    </a:moveTo>
                    <a:cubicBezTo>
                      <a:pt x="4289" y="20721"/>
                      <a:pt x="0" y="11444"/>
                      <a:pt x="0" y="0"/>
                    </a:cubicBezTo>
                    <a:lnTo>
                      <a:pt x="1831" y="0"/>
                    </a:lnTo>
                    <a:cubicBezTo>
                      <a:pt x="1831" y="11444"/>
                      <a:pt x="6119" y="20721"/>
                      <a:pt x="11410" y="2072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8B8D09"/>
                  </a:gs>
                  <a:gs pos="50000">
                    <a:srgbClr val="00FF00"/>
                  </a:gs>
                  <a:gs pos="100000">
                    <a:srgbClr val="E0EBFB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800">
                  <a:defRPr b="0" sz="3600">
                    <a:latin typeface="等线"/>
                    <a:ea typeface="等线"/>
                    <a:cs typeface="等线"/>
                    <a:sym typeface="等线"/>
                  </a:defRPr>
                </a:pPr>
              </a:p>
            </p:txBody>
          </p:sp>
          <p:sp>
            <p:nvSpPr>
              <p:cNvPr id="669" name="Shape"/>
              <p:cNvSpPr/>
              <p:nvPr/>
            </p:nvSpPr>
            <p:spPr>
              <a:xfrm>
                <a:off x="0" y="53863"/>
                <a:ext cx="869101" cy="557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135" y="21600"/>
                    </a:moveTo>
                    <a:cubicBezTo>
                      <a:pt x="8119" y="21600"/>
                      <a:pt x="0" y="11929"/>
                      <a:pt x="0" y="0"/>
                    </a:cubicBezTo>
                    <a:lnTo>
                      <a:pt x="3465" y="0"/>
                    </a:lnTo>
                    <a:cubicBezTo>
                      <a:pt x="3465" y="11929"/>
                      <a:pt x="11585" y="21600"/>
                      <a:pt x="21600" y="21600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800">
                  <a:defRPr b="0" sz="3600">
                    <a:latin typeface="等线"/>
                    <a:ea typeface="等线"/>
                    <a:cs typeface="等线"/>
                    <a:sym typeface="等线"/>
                  </a:defRPr>
                </a:pPr>
              </a:p>
            </p:txBody>
          </p:sp>
          <p:sp>
            <p:nvSpPr>
              <p:cNvPr id="670" name="Line"/>
              <p:cNvSpPr/>
              <p:nvPr/>
            </p:nvSpPr>
            <p:spPr>
              <a:xfrm>
                <a:off x="0" y="53863"/>
                <a:ext cx="1645313" cy="557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94" y="21501"/>
                    </a:moveTo>
                    <a:cubicBezTo>
                      <a:pt x="14505" y="20633"/>
                      <a:pt x="17847" y="14198"/>
                      <a:pt x="18854" y="5400"/>
                    </a:cubicBezTo>
                    <a:lnTo>
                      <a:pt x="17939" y="5400"/>
                    </a:lnTo>
                    <a:lnTo>
                      <a:pt x="20074" y="0"/>
                    </a:lnTo>
                    <a:lnTo>
                      <a:pt x="21600" y="5400"/>
                    </a:lnTo>
                    <a:lnTo>
                      <a:pt x="20685" y="5400"/>
                    </a:lnTo>
                    <a:cubicBezTo>
                      <a:pt x="19593" y="14937"/>
                      <a:pt x="15778" y="21600"/>
                      <a:pt x="11410" y="21600"/>
                    </a:cubicBezTo>
                    <a:lnTo>
                      <a:pt x="9579" y="21600"/>
                    </a:lnTo>
                    <a:cubicBezTo>
                      <a:pt x="4289" y="21600"/>
                      <a:pt x="0" y="11929"/>
                      <a:pt x="0" y="0"/>
                    </a:cubicBezTo>
                    <a:lnTo>
                      <a:pt x="1831" y="0"/>
                    </a:lnTo>
                    <a:cubicBezTo>
                      <a:pt x="1831" y="11929"/>
                      <a:pt x="6119" y="21600"/>
                      <a:pt x="11410" y="21600"/>
                    </a:cubicBezTo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800">
                  <a:defRPr b="0" sz="3600">
                    <a:latin typeface="等线"/>
                    <a:ea typeface="等线"/>
                    <a:cs typeface="等线"/>
                    <a:sym typeface="等线"/>
                  </a:defRPr>
                </a:pPr>
              </a:p>
            </p:txBody>
          </p:sp>
          <p:sp>
            <p:nvSpPr>
              <p:cNvPr id="671" name="130%"/>
              <p:cNvSpPr txBox="1"/>
              <p:nvPr/>
            </p:nvSpPr>
            <p:spPr>
              <a:xfrm>
                <a:off x="0" y="-38100"/>
                <a:ext cx="1273096" cy="7416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ctr">
                <a:spAutoFit/>
              </a:bodyPr>
              <a:lstStyle>
                <a:lvl1pPr algn="l" defTabSz="1828800">
                  <a:defRPr sz="3200">
                    <a:latin typeface="Comic Sans MS"/>
                    <a:ea typeface="Comic Sans MS"/>
                    <a:cs typeface="Comic Sans MS"/>
                    <a:sym typeface="Comic Sans MS"/>
                  </a:defRPr>
                </a:lvl1pPr>
              </a:lstStyle>
              <a:p>
                <a:pPr/>
                <a:r>
                  <a:t>130%</a:t>
                </a:r>
              </a:p>
            </p:txBody>
          </p:sp>
        </p:grpSp>
        <p:grpSp>
          <p:nvGrpSpPr>
            <p:cNvPr id="677" name="Curved Up Arrow 17"/>
            <p:cNvGrpSpPr/>
            <p:nvPr/>
          </p:nvGrpSpPr>
          <p:grpSpPr>
            <a:xfrm>
              <a:off x="6489248" y="4925085"/>
              <a:ext cx="1645313" cy="741681"/>
              <a:chOff x="0" y="-38099"/>
              <a:chExt cx="1645312" cy="741680"/>
            </a:xfrm>
          </p:grpSpPr>
          <p:sp>
            <p:nvSpPr>
              <p:cNvPr id="673" name="Shape"/>
              <p:cNvSpPr/>
              <p:nvPr/>
            </p:nvSpPr>
            <p:spPr>
              <a:xfrm>
                <a:off x="0" y="53863"/>
                <a:ext cx="1645313" cy="557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722" fill="norm" stroke="1" extrusionOk="0">
                    <a:moveTo>
                      <a:pt x="20074" y="0"/>
                    </a:moveTo>
                    <a:lnTo>
                      <a:pt x="21600" y="5180"/>
                    </a:lnTo>
                    <a:lnTo>
                      <a:pt x="20685" y="5180"/>
                    </a:lnTo>
                    <a:cubicBezTo>
                      <a:pt x="19507" y="15050"/>
                      <a:pt x="15185" y="21600"/>
                      <a:pt x="10494" y="20626"/>
                    </a:cubicBezTo>
                    <a:cubicBezTo>
                      <a:pt x="14505" y="19793"/>
                      <a:pt x="17847" y="13620"/>
                      <a:pt x="18854" y="5180"/>
                    </a:cubicBezTo>
                    <a:lnTo>
                      <a:pt x="17939" y="5180"/>
                    </a:lnTo>
                    <a:close/>
                    <a:moveTo>
                      <a:pt x="9579" y="20721"/>
                    </a:moveTo>
                    <a:cubicBezTo>
                      <a:pt x="4289" y="20721"/>
                      <a:pt x="0" y="11444"/>
                      <a:pt x="0" y="0"/>
                    </a:cubicBezTo>
                    <a:lnTo>
                      <a:pt x="1831" y="0"/>
                    </a:lnTo>
                    <a:cubicBezTo>
                      <a:pt x="1831" y="11444"/>
                      <a:pt x="6119" y="20721"/>
                      <a:pt x="11410" y="2072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8B8D09"/>
                  </a:gs>
                  <a:gs pos="50000">
                    <a:srgbClr val="548235"/>
                  </a:gs>
                  <a:gs pos="100000">
                    <a:srgbClr val="E0EBFB"/>
                  </a:gs>
                </a:gsLst>
                <a:lin ang="27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800">
                  <a:defRPr b="0" sz="3600">
                    <a:latin typeface="等线"/>
                    <a:ea typeface="等线"/>
                    <a:cs typeface="等线"/>
                    <a:sym typeface="等线"/>
                  </a:defRPr>
                </a:pPr>
              </a:p>
            </p:txBody>
          </p:sp>
          <p:sp>
            <p:nvSpPr>
              <p:cNvPr id="674" name="Shape"/>
              <p:cNvSpPr/>
              <p:nvPr/>
            </p:nvSpPr>
            <p:spPr>
              <a:xfrm>
                <a:off x="0" y="53863"/>
                <a:ext cx="869101" cy="557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135" y="21600"/>
                    </a:moveTo>
                    <a:cubicBezTo>
                      <a:pt x="8119" y="21600"/>
                      <a:pt x="0" y="11929"/>
                      <a:pt x="0" y="0"/>
                    </a:cubicBezTo>
                    <a:lnTo>
                      <a:pt x="3465" y="0"/>
                    </a:lnTo>
                    <a:cubicBezTo>
                      <a:pt x="3465" y="11929"/>
                      <a:pt x="11585" y="21600"/>
                      <a:pt x="21600" y="21600"/>
                    </a:cubicBezTo>
                    <a:close/>
                  </a:path>
                </a:pathLst>
              </a:custGeom>
              <a:solidFill>
                <a:srgbClr val="00000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800">
                  <a:defRPr b="0" sz="3600">
                    <a:latin typeface="等线"/>
                    <a:ea typeface="等线"/>
                    <a:cs typeface="等线"/>
                    <a:sym typeface="等线"/>
                  </a:defRPr>
                </a:pPr>
              </a:p>
            </p:txBody>
          </p:sp>
          <p:sp>
            <p:nvSpPr>
              <p:cNvPr id="675" name="Line"/>
              <p:cNvSpPr/>
              <p:nvPr/>
            </p:nvSpPr>
            <p:spPr>
              <a:xfrm>
                <a:off x="0" y="53863"/>
                <a:ext cx="1645313" cy="557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94" y="21501"/>
                    </a:moveTo>
                    <a:cubicBezTo>
                      <a:pt x="14505" y="20633"/>
                      <a:pt x="17847" y="14198"/>
                      <a:pt x="18854" y="5400"/>
                    </a:cubicBezTo>
                    <a:lnTo>
                      <a:pt x="17939" y="5400"/>
                    </a:lnTo>
                    <a:lnTo>
                      <a:pt x="20074" y="0"/>
                    </a:lnTo>
                    <a:lnTo>
                      <a:pt x="21600" y="5400"/>
                    </a:lnTo>
                    <a:lnTo>
                      <a:pt x="20685" y="5400"/>
                    </a:lnTo>
                    <a:cubicBezTo>
                      <a:pt x="19593" y="14937"/>
                      <a:pt x="15778" y="21600"/>
                      <a:pt x="11410" y="21600"/>
                    </a:cubicBezTo>
                    <a:lnTo>
                      <a:pt x="9579" y="21600"/>
                    </a:lnTo>
                    <a:cubicBezTo>
                      <a:pt x="4289" y="21600"/>
                      <a:pt x="0" y="11929"/>
                      <a:pt x="0" y="0"/>
                    </a:cubicBezTo>
                    <a:lnTo>
                      <a:pt x="1831" y="0"/>
                    </a:lnTo>
                    <a:cubicBezTo>
                      <a:pt x="1831" y="11929"/>
                      <a:pt x="6119" y="21600"/>
                      <a:pt x="11410" y="21600"/>
                    </a:cubicBezTo>
                  </a:path>
                </a:pathLst>
              </a:custGeom>
              <a:noFill/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algn="l" defTabSz="1828800">
                  <a:defRPr b="0" sz="3600">
                    <a:latin typeface="等线"/>
                    <a:ea typeface="等线"/>
                    <a:cs typeface="等线"/>
                    <a:sym typeface="等线"/>
                  </a:defRPr>
                </a:pPr>
              </a:p>
            </p:txBody>
          </p:sp>
          <p:sp>
            <p:nvSpPr>
              <p:cNvPr id="676" name="163%"/>
              <p:cNvSpPr txBox="1"/>
              <p:nvPr/>
            </p:nvSpPr>
            <p:spPr>
              <a:xfrm>
                <a:off x="0" y="-38100"/>
                <a:ext cx="1273096" cy="7416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ctr">
                <a:spAutoFit/>
              </a:bodyPr>
              <a:lstStyle>
                <a:lvl1pPr algn="l" defTabSz="1828800">
                  <a:defRPr sz="3200">
                    <a:latin typeface="Comic Sans MS"/>
                    <a:ea typeface="Comic Sans MS"/>
                    <a:cs typeface="Comic Sans MS"/>
                    <a:sym typeface="Comic Sans MS"/>
                  </a:defRPr>
                </a:lvl1pPr>
              </a:lstStyle>
              <a:p>
                <a:pPr/>
                <a:r>
                  <a:t>163%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标题 1"/>
          <p:cNvSpPr txBox="1"/>
          <p:nvPr>
            <p:ph type="title"/>
          </p:nvPr>
        </p:nvSpPr>
        <p:spPr>
          <a:xfrm>
            <a:off x="-257474" y="631932"/>
            <a:ext cx="8617696" cy="1143671"/>
          </a:xfrm>
          <a:prstGeom prst="rect">
            <a:avLst/>
          </a:prstGeom>
        </p:spPr>
        <p:txBody>
          <a:bodyPr/>
          <a:lstStyle/>
          <a:p>
            <a:pPr/>
            <a:r>
              <a:t>FPGA</a:t>
            </a:r>
            <a:r>
              <a:t>架构发展</a:t>
            </a:r>
          </a:p>
        </p:txBody>
      </p:sp>
      <p:sp>
        <p:nvSpPr>
          <p:cNvPr id="681" name="灯片编号占位符 3"/>
          <p:cNvSpPr txBox="1"/>
          <p:nvPr>
            <p:ph type="sldNum" sz="quarter" idx="4294967295"/>
          </p:nvPr>
        </p:nvSpPr>
        <p:spPr>
          <a:xfrm>
            <a:off x="23849389" y="12262485"/>
            <a:ext cx="534611" cy="5511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等线"/>
                <a:ea typeface="等线"/>
                <a:cs typeface="等线"/>
                <a:sym typeface="等线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68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3245" y="3473729"/>
            <a:ext cx="21949834" cy="8118477"/>
          </a:xfrm>
          <a:prstGeom prst="rect">
            <a:avLst/>
          </a:prstGeom>
          <a:ln w="12700">
            <a:miter lim="400000"/>
          </a:ln>
        </p:spPr>
      </p:pic>
      <p:sp>
        <p:nvSpPr>
          <p:cNvPr id="683" name="Text Box 5"/>
          <p:cNvSpPr txBox="1"/>
          <p:nvPr/>
        </p:nvSpPr>
        <p:spPr>
          <a:xfrm rot="16200000">
            <a:off x="-3474969" y="7821634"/>
            <a:ext cx="9409309" cy="8813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90000"/>
              </a:lnSpc>
              <a:defRPr sz="48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 Device Complexity and Performance</a:t>
            </a:r>
          </a:p>
        </p:txBody>
      </p:sp>
      <p:sp>
        <p:nvSpPr>
          <p:cNvPr id="684" name="Text Box 6"/>
          <p:cNvSpPr txBox="1"/>
          <p:nvPr/>
        </p:nvSpPr>
        <p:spPr>
          <a:xfrm>
            <a:off x="1958569" y="12198632"/>
            <a:ext cx="1122284" cy="7543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defRPr sz="40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1985</a:t>
            </a:r>
          </a:p>
        </p:txBody>
      </p:sp>
      <p:sp>
        <p:nvSpPr>
          <p:cNvPr id="685" name="Text Box 7"/>
          <p:cNvSpPr txBox="1"/>
          <p:nvPr/>
        </p:nvSpPr>
        <p:spPr>
          <a:xfrm>
            <a:off x="4731401" y="12198632"/>
            <a:ext cx="1122284" cy="7543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defRPr sz="40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1992</a:t>
            </a:r>
          </a:p>
        </p:txBody>
      </p:sp>
      <p:sp>
        <p:nvSpPr>
          <p:cNvPr id="686" name="Text Box 8"/>
          <p:cNvSpPr txBox="1"/>
          <p:nvPr/>
        </p:nvSpPr>
        <p:spPr>
          <a:xfrm>
            <a:off x="8092667" y="12198632"/>
            <a:ext cx="1122284" cy="754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defRPr sz="40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2000</a:t>
            </a:r>
          </a:p>
        </p:txBody>
      </p:sp>
      <p:sp>
        <p:nvSpPr>
          <p:cNvPr id="687" name="Text Box 9"/>
          <p:cNvSpPr txBox="1"/>
          <p:nvPr/>
        </p:nvSpPr>
        <p:spPr>
          <a:xfrm>
            <a:off x="11991569" y="12198632"/>
            <a:ext cx="1122284" cy="754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defRPr sz="40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2002</a:t>
            </a:r>
          </a:p>
        </p:txBody>
      </p:sp>
      <p:sp>
        <p:nvSpPr>
          <p:cNvPr id="688" name="Text Box 10"/>
          <p:cNvSpPr txBox="1"/>
          <p:nvPr/>
        </p:nvSpPr>
        <p:spPr>
          <a:xfrm>
            <a:off x="15793103" y="12198632"/>
            <a:ext cx="1122284" cy="754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defRPr sz="40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2004</a:t>
            </a:r>
          </a:p>
        </p:txBody>
      </p:sp>
      <p:sp>
        <p:nvSpPr>
          <p:cNvPr id="689" name="Line 11"/>
          <p:cNvSpPr/>
          <p:nvPr/>
        </p:nvSpPr>
        <p:spPr>
          <a:xfrm flipH="1" flipV="1">
            <a:off x="1833914" y="6226456"/>
            <a:ext cx="8467" cy="2822575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pic>
        <p:nvPicPr>
          <p:cNvPr id="690" name="Object 12" descr="Object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46145" y="9779279"/>
            <a:ext cx="2514601" cy="1603377"/>
          </a:xfrm>
          <a:prstGeom prst="rect">
            <a:avLst/>
          </a:prstGeom>
          <a:ln w="12700">
            <a:miter lim="400000"/>
          </a:ln>
        </p:spPr>
      </p:pic>
      <p:pic>
        <p:nvPicPr>
          <p:cNvPr id="691" name="Object 13" descr="Object 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09409" y="7798082"/>
            <a:ext cx="2641601" cy="1530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92" name="Object 14" descr="Object 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014143" y="6464582"/>
            <a:ext cx="2493435" cy="1546227"/>
          </a:xfrm>
          <a:prstGeom prst="rect">
            <a:avLst/>
          </a:prstGeom>
          <a:ln w="12700">
            <a:miter lim="400000"/>
          </a:ln>
        </p:spPr>
      </p:pic>
      <p:sp>
        <p:nvSpPr>
          <p:cNvPr id="693" name="Text Box 15"/>
          <p:cNvSpPr txBox="1"/>
          <p:nvPr/>
        </p:nvSpPr>
        <p:spPr>
          <a:xfrm>
            <a:off x="8476012" y="9382407"/>
            <a:ext cx="4377267" cy="22402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228600" indent="-228600" algn="l" defTabSz="1828800">
              <a:buSzPct val="100000"/>
              <a:buChar char="•"/>
              <a:defRPr sz="2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FPGA Fabric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228600" indent="-228600" algn="l" defTabSz="1828800">
              <a:buSzPct val="100000"/>
              <a:buChar char="•"/>
              <a:defRPr sz="2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Block RAM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228600" indent="-228600" algn="l" defTabSz="1828800">
              <a:buSzPct val="100000"/>
              <a:buChar char="•"/>
              <a:defRPr sz="2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Embedded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algn="l" defTabSz="1828800">
              <a:defRPr sz="2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   Multipliers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228600" indent="-228600" algn="l" defTabSz="1828800">
              <a:buSzPct val="100000"/>
              <a:buChar char="•"/>
              <a:defRPr sz="2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Clock Management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228600" indent="-228600" algn="l" defTabSz="1828800">
              <a:buSzPct val="100000"/>
              <a:buChar char="•"/>
              <a:defRPr sz="2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Multi-standard Programmable IO</a:t>
            </a:r>
          </a:p>
        </p:txBody>
      </p:sp>
      <p:sp>
        <p:nvSpPr>
          <p:cNvPr id="694" name="Text Box 16"/>
          <p:cNvSpPr txBox="1"/>
          <p:nvPr/>
        </p:nvSpPr>
        <p:spPr>
          <a:xfrm>
            <a:off x="5305245" y="10623832"/>
            <a:ext cx="3234267" cy="15544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buSzPct val="100000"/>
              <a:buChar char="•"/>
              <a:defRPr sz="2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 FPGA Fabric</a:t>
            </a:r>
          </a:p>
          <a:p>
            <a:pPr algn="l" defTabSz="1828800">
              <a:buSzPct val="100000"/>
              <a:buChar char="•"/>
              <a:defRPr sz="2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 Block RAM</a:t>
            </a:r>
          </a:p>
          <a:p>
            <a:pPr algn="l" defTabSz="1828800">
              <a:buSzPct val="100000"/>
              <a:buChar char="•"/>
              <a:defRPr sz="2400">
                <a:latin typeface="Arial Narrow"/>
                <a:ea typeface="Arial Narrow"/>
                <a:cs typeface="Arial Narrow"/>
                <a:sym typeface="Arial Narrow"/>
              </a:defRPr>
            </a:pPr>
          </a:p>
        </p:txBody>
      </p:sp>
      <p:sp>
        <p:nvSpPr>
          <p:cNvPr id="695" name="Text Box 17"/>
          <p:cNvSpPr txBox="1"/>
          <p:nvPr/>
        </p:nvSpPr>
        <p:spPr>
          <a:xfrm>
            <a:off x="2236078" y="11423929"/>
            <a:ext cx="1926898" cy="8686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buSzPct val="100000"/>
              <a:buChar char="•"/>
              <a:defRPr sz="24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 FPGA Fabric</a:t>
            </a:r>
          </a:p>
        </p:txBody>
      </p:sp>
      <p:sp>
        <p:nvSpPr>
          <p:cNvPr id="696" name="Text Box 18"/>
          <p:cNvSpPr txBox="1"/>
          <p:nvPr/>
        </p:nvSpPr>
        <p:spPr>
          <a:xfrm>
            <a:off x="16066380" y="4146832"/>
            <a:ext cx="3949699" cy="9956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defRPr sz="28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Domain-optimized System Logic</a:t>
            </a:r>
          </a:p>
        </p:txBody>
      </p:sp>
      <p:sp>
        <p:nvSpPr>
          <p:cNvPr id="697" name="Text Box 19"/>
          <p:cNvSpPr txBox="1"/>
          <p:nvPr/>
        </p:nvSpPr>
        <p:spPr>
          <a:xfrm>
            <a:off x="12201345" y="8134629"/>
            <a:ext cx="4174068" cy="29260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228600" indent="-228600" algn="l" defTabSz="1828800">
              <a:buSzPct val="100000"/>
              <a:buChar char="•"/>
              <a:defRPr sz="2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FPGA Fabric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228600" indent="-228600" algn="l" defTabSz="1828800">
              <a:buSzPct val="100000"/>
              <a:buChar char="•"/>
              <a:defRPr sz="2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Block RAM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228600" indent="-228600" algn="l" defTabSz="1828800">
              <a:buSzPct val="100000"/>
              <a:buChar char="•"/>
              <a:defRPr sz="2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Embedded Multipliers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228600" indent="-228600" algn="l" defTabSz="1828800">
              <a:buSzPct val="100000"/>
              <a:buChar char="•"/>
              <a:defRPr sz="2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Clock Management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228600" indent="-228600" algn="l" defTabSz="1828800">
              <a:buSzPct val="100000"/>
              <a:buChar char="•"/>
              <a:defRPr sz="2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Multi-standard Programmable IO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228600" indent="-228600" algn="l" defTabSz="1828800">
              <a:buSzPct val="100000"/>
              <a:buChar char="•"/>
              <a:defRPr sz="2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Embedded Microprocessor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228600" indent="-228600" algn="l" defTabSz="1828800">
              <a:buSzPct val="100000"/>
              <a:buChar char="•"/>
              <a:defRPr sz="2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Multigigabit Transceivers</a:t>
            </a:r>
          </a:p>
        </p:txBody>
      </p:sp>
      <p:sp>
        <p:nvSpPr>
          <p:cNvPr id="698" name="Text Box 20"/>
          <p:cNvSpPr txBox="1"/>
          <p:nvPr/>
        </p:nvSpPr>
        <p:spPr>
          <a:xfrm>
            <a:off x="16129880" y="6712229"/>
            <a:ext cx="4174067" cy="39547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228600" indent="-228600" algn="l" defTabSz="1828800">
              <a:buSzPct val="100000"/>
              <a:buChar char="•"/>
              <a:defRPr sz="2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FPGA Fabric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228600" indent="-228600" algn="l" defTabSz="1828800">
              <a:buSzPct val="100000"/>
              <a:buChar char="•"/>
              <a:defRPr sz="2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Block RAM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228600" indent="-228600" algn="l" defTabSz="1828800">
              <a:buSzPct val="100000"/>
              <a:buChar char="•"/>
              <a:defRPr sz="2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Embedded Multipliers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228600" indent="-228600" algn="l" defTabSz="1828800">
              <a:buSzPct val="100000"/>
              <a:buChar char="•"/>
              <a:defRPr sz="2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Clock Management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228600" indent="-228600" algn="l" defTabSz="1828800">
              <a:buSzPct val="100000"/>
              <a:buChar char="•"/>
              <a:defRPr sz="2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Multi-standard Programmable IO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228600" indent="-228600" algn="l" defTabSz="1828800">
              <a:buSzPct val="100000"/>
              <a:buChar char="•"/>
              <a:defRPr sz="2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Embedded Microprocessor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228600" indent="-228600" algn="l" defTabSz="1828800">
              <a:buSzPct val="100000"/>
              <a:buChar char="•"/>
              <a:defRPr sz="2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Multigigabit Transceivers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228600" indent="-228600" algn="l" defTabSz="1828800">
              <a:buSzPct val="100000"/>
              <a:buChar char="•"/>
              <a:defRPr sz="2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Embedded DSP-optimized Multiplers</a:t>
            </a:r>
          </a:p>
          <a:p>
            <a:pPr marL="228600" indent="-228600" algn="l" defTabSz="1828800">
              <a:buSzPct val="100000"/>
              <a:buChar char="•"/>
              <a:defRPr sz="2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Embedded Ethernet MACs</a:t>
            </a:r>
          </a:p>
        </p:txBody>
      </p:sp>
      <p:sp>
        <p:nvSpPr>
          <p:cNvPr id="699" name="Text Box 21"/>
          <p:cNvSpPr txBox="1"/>
          <p:nvPr/>
        </p:nvSpPr>
        <p:spPr>
          <a:xfrm>
            <a:off x="3101989" y="10061857"/>
            <a:ext cx="973282" cy="995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defTabSz="1828800">
              <a:defRPr sz="28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Glue</a:t>
            </a:r>
          </a:p>
          <a:p>
            <a:pPr defTabSz="1828800">
              <a:defRPr sz="28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Logic</a:t>
            </a:r>
          </a:p>
        </p:txBody>
      </p:sp>
      <p:pic>
        <p:nvPicPr>
          <p:cNvPr id="700" name="Object 22" descr="Object 2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601580" y="8991879"/>
            <a:ext cx="2425699" cy="1552577"/>
          </a:xfrm>
          <a:prstGeom prst="rect">
            <a:avLst/>
          </a:prstGeom>
          <a:ln w="12700">
            <a:miter lim="400000"/>
          </a:ln>
        </p:spPr>
      </p:pic>
      <p:sp>
        <p:nvSpPr>
          <p:cNvPr id="701" name="Text Box 23"/>
          <p:cNvSpPr txBox="1"/>
          <p:nvPr/>
        </p:nvSpPr>
        <p:spPr>
          <a:xfrm>
            <a:off x="6219491" y="9195082"/>
            <a:ext cx="1151776" cy="995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defTabSz="1828800">
              <a:defRPr sz="28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 Block</a:t>
            </a:r>
          </a:p>
          <a:p>
            <a:pPr defTabSz="1828800">
              <a:defRPr sz="28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Logic</a:t>
            </a:r>
          </a:p>
        </p:txBody>
      </p:sp>
      <p:sp>
        <p:nvSpPr>
          <p:cNvPr id="702" name="Text Box 24"/>
          <p:cNvSpPr txBox="1"/>
          <p:nvPr/>
        </p:nvSpPr>
        <p:spPr>
          <a:xfrm>
            <a:off x="9642907" y="8058432"/>
            <a:ext cx="1459281" cy="995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defTabSz="1828800">
              <a:defRPr sz="28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Platform</a:t>
            </a:r>
          </a:p>
          <a:p>
            <a:pPr defTabSz="1828800">
              <a:defRPr sz="28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Logic</a:t>
            </a:r>
          </a:p>
        </p:txBody>
      </p:sp>
      <p:sp>
        <p:nvSpPr>
          <p:cNvPr id="703" name="Text Box 25"/>
          <p:cNvSpPr txBox="1"/>
          <p:nvPr/>
        </p:nvSpPr>
        <p:spPr>
          <a:xfrm>
            <a:off x="13578485" y="6648729"/>
            <a:ext cx="1313950" cy="995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defTabSz="1828800">
              <a:defRPr sz="28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System</a:t>
            </a:r>
          </a:p>
          <a:p>
            <a:pPr defTabSz="1828800">
              <a:defRPr sz="28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Logic</a:t>
            </a:r>
          </a:p>
        </p:txBody>
      </p:sp>
      <p:sp>
        <p:nvSpPr>
          <p:cNvPr id="704" name="Line 26"/>
          <p:cNvSpPr/>
          <p:nvPr/>
        </p:nvSpPr>
        <p:spPr>
          <a:xfrm>
            <a:off x="5097809" y="3422930"/>
            <a:ext cx="21170" cy="8804277"/>
          </a:xfrm>
          <a:prstGeom prst="line">
            <a:avLst/>
          </a:prstGeom>
          <a:ln w="50800">
            <a:solidFill>
              <a:srgbClr val="954F72"/>
            </a:solidFill>
            <a:prstDash val="dash"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705" name="Line 27"/>
          <p:cNvSpPr/>
          <p:nvPr/>
        </p:nvSpPr>
        <p:spPr>
          <a:xfrm>
            <a:off x="8404045" y="3372129"/>
            <a:ext cx="25402" cy="8877301"/>
          </a:xfrm>
          <a:prstGeom prst="line">
            <a:avLst/>
          </a:prstGeom>
          <a:ln w="50800">
            <a:solidFill>
              <a:srgbClr val="954F72"/>
            </a:solidFill>
            <a:prstDash val="dash"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706" name="Line 28"/>
          <p:cNvSpPr/>
          <p:nvPr/>
        </p:nvSpPr>
        <p:spPr>
          <a:xfrm>
            <a:off x="12315649" y="3473730"/>
            <a:ext cx="38097" cy="8766177"/>
          </a:xfrm>
          <a:prstGeom prst="line">
            <a:avLst/>
          </a:prstGeom>
          <a:ln w="50800">
            <a:solidFill>
              <a:srgbClr val="954F72"/>
            </a:solidFill>
            <a:prstDash val="dash"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707" name="Line 29"/>
          <p:cNvSpPr/>
          <p:nvPr/>
        </p:nvSpPr>
        <p:spPr>
          <a:xfrm>
            <a:off x="16096009" y="3343556"/>
            <a:ext cx="139703" cy="8902701"/>
          </a:xfrm>
          <a:prstGeom prst="line">
            <a:avLst/>
          </a:prstGeom>
          <a:ln w="50800">
            <a:solidFill>
              <a:srgbClr val="954F72"/>
            </a:solidFill>
            <a:prstDash val="dash"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pic>
        <p:nvPicPr>
          <p:cNvPr id="708" name="Picture 30" descr="Picture 30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794514" y="5178707"/>
            <a:ext cx="2260601" cy="1565275"/>
          </a:xfrm>
          <a:prstGeom prst="rect">
            <a:avLst/>
          </a:prstGeom>
          <a:ln w="12700">
            <a:miter lim="400000"/>
          </a:ln>
        </p:spPr>
      </p:pic>
      <p:sp>
        <p:nvSpPr>
          <p:cNvPr id="709" name="Rectangle 31"/>
          <p:cNvSpPr/>
          <p:nvPr/>
        </p:nvSpPr>
        <p:spPr>
          <a:xfrm>
            <a:off x="16807209" y="5568198"/>
            <a:ext cx="2201335" cy="738665"/>
          </a:xfrm>
          <a:prstGeom prst="rect">
            <a:avLst/>
          </a:prstGeom>
          <a:ln w="50800">
            <a:solidFill>
              <a:srgbClr val="000000"/>
            </a:solidFill>
            <a:miter/>
          </a:ln>
        </p:spPr>
        <p:txBody>
          <a:bodyPr tIns="91439" bIns="91439" anchor="ctr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710" name="Text Box 32"/>
          <p:cNvSpPr txBox="1"/>
          <p:nvPr/>
        </p:nvSpPr>
        <p:spPr>
          <a:xfrm>
            <a:off x="19687769" y="12173232"/>
            <a:ext cx="1122284" cy="754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defRPr sz="4000"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2005</a:t>
            </a:r>
          </a:p>
        </p:txBody>
      </p:sp>
      <p:sp>
        <p:nvSpPr>
          <p:cNvPr id="711" name="Line 33"/>
          <p:cNvSpPr/>
          <p:nvPr/>
        </p:nvSpPr>
        <p:spPr>
          <a:xfrm>
            <a:off x="19990677" y="3318156"/>
            <a:ext cx="139703" cy="8902701"/>
          </a:xfrm>
          <a:prstGeom prst="line">
            <a:avLst/>
          </a:prstGeom>
          <a:ln w="50800">
            <a:solidFill>
              <a:srgbClr val="954F72"/>
            </a:solidFill>
            <a:prstDash val="dash"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712" name="Line 34"/>
          <p:cNvSpPr/>
          <p:nvPr/>
        </p:nvSpPr>
        <p:spPr>
          <a:xfrm>
            <a:off x="2185277" y="3473730"/>
            <a:ext cx="21169" cy="8804277"/>
          </a:xfrm>
          <a:prstGeom prst="line">
            <a:avLst/>
          </a:prstGeom>
          <a:ln w="50800">
            <a:solidFill>
              <a:srgbClr val="954F72"/>
            </a:solidFill>
            <a:prstDash val="dash"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713" name="Text Box 35"/>
          <p:cNvSpPr txBox="1"/>
          <p:nvPr/>
        </p:nvSpPr>
        <p:spPr>
          <a:xfrm>
            <a:off x="20185411" y="3203855"/>
            <a:ext cx="3767667" cy="1592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defRPr sz="3200">
                <a:effectLst>
                  <a:outerShdw sx="100000" sy="100000" kx="0" ky="0" algn="b" rotWithShape="0" blurRad="38100" dist="38100" dir="2700000">
                    <a:srgbClr val="C0C0C0"/>
                  </a:outerShdw>
                </a:effectLst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/>
            <a:r>
              <a:t>Programmable “System in a Package”</a:t>
            </a:r>
          </a:p>
        </p:txBody>
      </p:sp>
      <p:sp>
        <p:nvSpPr>
          <p:cNvPr id="714" name="Text Box 20"/>
          <p:cNvSpPr txBox="1"/>
          <p:nvPr/>
        </p:nvSpPr>
        <p:spPr>
          <a:xfrm>
            <a:off x="20185411" y="4830724"/>
            <a:ext cx="3822703" cy="22402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228600" indent="-228600" algn="l" defTabSz="1828800">
              <a:buSzPct val="100000"/>
              <a:buChar char="•"/>
              <a:defRPr sz="2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……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228600" indent="-228600" algn="l" defTabSz="1828800">
              <a:buSzPct val="100000"/>
              <a:buChar char="•"/>
              <a:defRPr sz="2400">
                <a:latin typeface="Arial Narrow"/>
                <a:ea typeface="Arial Narrow"/>
                <a:cs typeface="Arial Narrow"/>
                <a:sym typeface="Arial Narrow"/>
              </a:defRPr>
            </a:pPr>
          </a:p>
          <a:p>
            <a:pPr marL="228600" indent="-228600" algn="l" defTabSz="1828800">
              <a:buSzPct val="100000"/>
              <a:buChar char="•"/>
              <a:defRPr sz="2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Cortex-A Cores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228600" indent="-228600" algn="l" defTabSz="1828800">
              <a:buSzPct val="100000"/>
              <a:buChar char="•"/>
              <a:defRPr sz="2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PCIe</a:t>
            </a:r>
          </a:p>
          <a:p>
            <a:pPr marL="228600" indent="-228600" algn="l" defTabSz="1828800">
              <a:buSzPct val="100000"/>
              <a:buChar char="•"/>
              <a:defRPr sz="2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Analog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228600" indent="-228600" algn="l" defTabSz="1828800">
              <a:buSzPct val="100000"/>
              <a:buChar char="•"/>
              <a:defRPr sz="2400"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Memory Interfaces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标题 1"/>
          <p:cNvSpPr txBox="1"/>
          <p:nvPr>
            <p:ph type="title"/>
          </p:nvPr>
        </p:nvSpPr>
        <p:spPr>
          <a:xfrm>
            <a:off x="-257474" y="631932"/>
            <a:ext cx="8617696" cy="1143671"/>
          </a:xfrm>
          <a:prstGeom prst="rect">
            <a:avLst/>
          </a:prstGeom>
        </p:spPr>
        <p:txBody>
          <a:bodyPr/>
          <a:lstStyle/>
          <a:p>
            <a:pPr/>
            <a:r>
              <a:t>FPGA的优势</a:t>
            </a:r>
          </a:p>
        </p:txBody>
      </p:sp>
      <p:sp>
        <p:nvSpPr>
          <p:cNvPr id="717" name="功能强大 - 并大量并行处理结构…"/>
          <p:cNvSpPr txBox="1"/>
          <p:nvPr>
            <p:ph type="body" sz="half" idx="4294967295"/>
          </p:nvPr>
        </p:nvSpPr>
        <p:spPr>
          <a:xfrm>
            <a:off x="4952702" y="4010022"/>
            <a:ext cx="15564166" cy="7022122"/>
          </a:xfrm>
          <a:prstGeom prst="rect">
            <a:avLst/>
          </a:prstGeom>
        </p:spPr>
        <p:txBody>
          <a:bodyPr lIns="91439" tIns="91439" rIns="91439" bIns="91439" anchor="t">
            <a:noAutofit/>
          </a:bodyPr>
          <a:lstStyle/>
          <a:p>
            <a:pPr marL="674687" indent="-674687" defTabSz="1285875">
              <a:lnSpc>
                <a:spcPct val="150000"/>
              </a:lnSpc>
              <a:spcBef>
                <a:spcPts val="800"/>
              </a:spcBef>
              <a:buSzPct val="100000"/>
              <a:buChar char="✓"/>
              <a:defRPr sz="5000">
                <a:latin typeface="Helvetica"/>
                <a:ea typeface="Helvetica"/>
                <a:cs typeface="Helvetica"/>
                <a:sym typeface="Helvetica"/>
              </a:defRPr>
            </a:pPr>
            <a:r>
              <a:t>功能强大 - 并大量并行处理结构</a:t>
            </a:r>
          </a:p>
          <a:p>
            <a:pPr marL="674687" indent="-674687" defTabSz="1285875">
              <a:lnSpc>
                <a:spcPct val="150000"/>
              </a:lnSpc>
              <a:spcBef>
                <a:spcPts val="800"/>
              </a:spcBef>
              <a:buSzPct val="100000"/>
              <a:buChar char="✓"/>
              <a:defRPr sz="5000">
                <a:latin typeface="Helvetica"/>
                <a:ea typeface="Helvetica"/>
                <a:cs typeface="Helvetica"/>
                <a:sym typeface="Helvetica"/>
              </a:defRPr>
            </a:pPr>
            <a:r>
              <a:t>开发快，上市时间短，适合原型设计或小批量产品</a:t>
            </a:r>
          </a:p>
          <a:p>
            <a:pPr marL="674687" indent="-674687" defTabSz="1285875">
              <a:lnSpc>
                <a:spcPct val="150000"/>
              </a:lnSpc>
              <a:spcBef>
                <a:spcPts val="800"/>
              </a:spcBef>
              <a:buSzPct val="100000"/>
              <a:buChar char="✓"/>
              <a:defRPr sz="5000">
                <a:latin typeface="Helvetica"/>
                <a:ea typeface="Helvetica"/>
                <a:cs typeface="Helvetica"/>
                <a:sym typeface="Helvetica"/>
              </a:defRPr>
            </a:pPr>
            <a:r>
              <a:t>重复编程/配置，灵活、快速</a:t>
            </a:r>
          </a:p>
          <a:p>
            <a:pPr marL="674687" indent="-674687" defTabSz="1285875">
              <a:lnSpc>
                <a:spcPct val="150000"/>
              </a:lnSpc>
              <a:spcBef>
                <a:spcPts val="800"/>
              </a:spcBef>
              <a:buSzPct val="100000"/>
              <a:buChar char="✓"/>
              <a:defRPr sz="5000">
                <a:latin typeface="Helvetica"/>
                <a:ea typeface="Helvetica"/>
                <a:cs typeface="Helvetica"/>
                <a:sym typeface="Helvetica"/>
              </a:defRPr>
            </a:pPr>
            <a:r>
              <a:t>省电、节省板卡空间，便于调试，系统成本低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标题 1"/>
          <p:cNvSpPr txBox="1"/>
          <p:nvPr>
            <p:ph type="title"/>
          </p:nvPr>
        </p:nvSpPr>
        <p:spPr>
          <a:xfrm>
            <a:off x="-257474" y="631932"/>
            <a:ext cx="8617696" cy="1143671"/>
          </a:xfrm>
          <a:prstGeom prst="rect">
            <a:avLst/>
          </a:prstGeom>
        </p:spPr>
        <p:txBody>
          <a:bodyPr/>
          <a:lstStyle/>
          <a:p>
            <a:pPr defTabSz="1536191">
              <a:defRPr sz="5376"/>
            </a:pPr>
            <a:r>
              <a:t>FPGA</a:t>
            </a:r>
            <a:r>
              <a:t>传统应用</a:t>
            </a:r>
          </a:p>
        </p:txBody>
      </p:sp>
      <p:sp>
        <p:nvSpPr>
          <p:cNvPr id="720" name="内容占位符 2"/>
          <p:cNvSpPr txBox="1"/>
          <p:nvPr>
            <p:ph type="body" sz="quarter" idx="4294967295"/>
          </p:nvPr>
        </p:nvSpPr>
        <p:spPr>
          <a:xfrm>
            <a:off x="1271637" y="2007896"/>
            <a:ext cx="8549928" cy="5295009"/>
          </a:xfrm>
          <a:prstGeom prst="rect">
            <a:avLst/>
          </a:prstGeom>
        </p:spPr>
        <p:txBody>
          <a:bodyPr lIns="91439" tIns="91439" rIns="91439" bIns="91439" anchor="t"/>
          <a:lstStyle/>
          <a:p>
            <a:pPr marL="429768" indent="-429768" defTabSz="1719072">
              <a:lnSpc>
                <a:spcPct val="90000"/>
              </a:lnSpc>
              <a:spcBef>
                <a:spcPts val="1800"/>
              </a:spcBef>
              <a:buSzPct val="100000"/>
              <a:buFont typeface="Arial"/>
              <a:defRPr sz="3948">
                <a:latin typeface="等线"/>
                <a:ea typeface="等线"/>
                <a:cs typeface="等线"/>
                <a:sym typeface="等线"/>
              </a:defRPr>
            </a:pPr>
            <a:r>
              <a:t>接口连接、协议转换、并行处理</a:t>
            </a:r>
          </a:p>
          <a:p>
            <a:pPr marL="429768" indent="-429768" defTabSz="1719072">
              <a:lnSpc>
                <a:spcPct val="90000"/>
              </a:lnSpc>
              <a:spcBef>
                <a:spcPts val="1800"/>
              </a:spcBef>
              <a:buSzPct val="100000"/>
              <a:buFont typeface="Arial"/>
              <a:defRPr sz="3948">
                <a:latin typeface="等线"/>
                <a:ea typeface="等线"/>
                <a:cs typeface="等线"/>
                <a:sym typeface="等线"/>
              </a:defRPr>
            </a:pPr>
            <a:r>
              <a:t>IC</a:t>
            </a:r>
            <a:r>
              <a:t>验证</a:t>
            </a:r>
          </a:p>
          <a:p>
            <a:pPr marL="429768" indent="-429768" defTabSz="1719072">
              <a:lnSpc>
                <a:spcPct val="90000"/>
              </a:lnSpc>
              <a:spcBef>
                <a:spcPts val="1800"/>
              </a:spcBef>
              <a:buSzPct val="100000"/>
              <a:buFont typeface="Arial"/>
              <a:defRPr sz="3948">
                <a:latin typeface="等线"/>
                <a:ea typeface="等线"/>
                <a:cs typeface="等线"/>
                <a:sym typeface="等线"/>
              </a:defRPr>
            </a:pPr>
            <a:r>
              <a:t>视频图像处理</a:t>
            </a:r>
          </a:p>
          <a:p>
            <a:pPr marL="429768" indent="-429768" defTabSz="1719072">
              <a:lnSpc>
                <a:spcPct val="90000"/>
              </a:lnSpc>
              <a:spcBef>
                <a:spcPts val="1800"/>
              </a:spcBef>
              <a:buSzPct val="100000"/>
              <a:buFont typeface="Arial"/>
              <a:defRPr sz="3948">
                <a:latin typeface="等线"/>
                <a:ea typeface="等线"/>
                <a:cs typeface="等线"/>
                <a:sym typeface="等线"/>
              </a:defRPr>
            </a:pPr>
            <a:r>
              <a:t>通信领域</a:t>
            </a:r>
          </a:p>
          <a:p>
            <a:pPr marL="429768" indent="-429768" defTabSz="1719072">
              <a:lnSpc>
                <a:spcPct val="90000"/>
              </a:lnSpc>
              <a:spcBef>
                <a:spcPts val="1800"/>
              </a:spcBef>
              <a:buSzPct val="100000"/>
              <a:buFont typeface="Arial"/>
              <a:defRPr sz="3948">
                <a:latin typeface="等线"/>
                <a:ea typeface="等线"/>
                <a:cs typeface="等线"/>
                <a:sym typeface="等线"/>
              </a:defRPr>
            </a:pPr>
            <a:r>
              <a:t>数字信号处理</a:t>
            </a:r>
          </a:p>
          <a:p>
            <a:pPr marL="429768" indent="-429768" defTabSz="1719072">
              <a:lnSpc>
                <a:spcPct val="90000"/>
              </a:lnSpc>
              <a:spcBef>
                <a:spcPts val="1800"/>
              </a:spcBef>
              <a:buSzPct val="100000"/>
              <a:buFont typeface="Arial"/>
              <a:defRPr sz="3948">
                <a:latin typeface="等线"/>
                <a:ea typeface="等线"/>
                <a:cs typeface="等线"/>
                <a:sym typeface="等线"/>
              </a:defRPr>
            </a:pPr>
            <a:r>
              <a:t>嵌入式系统</a:t>
            </a:r>
          </a:p>
        </p:txBody>
      </p:sp>
      <p:pic>
        <p:nvPicPr>
          <p:cNvPr id="72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83082" y="7482002"/>
            <a:ext cx="8549927" cy="4622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722" name="Picture 5" descr="Picture 5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5633" y="7482002"/>
            <a:ext cx="11794384" cy="5597446"/>
          </a:xfrm>
          <a:prstGeom prst="rect">
            <a:avLst/>
          </a:prstGeom>
          <a:ln w="12700">
            <a:miter lim="400000"/>
          </a:ln>
        </p:spPr>
      </p:pic>
      <p:pic>
        <p:nvPicPr>
          <p:cNvPr id="723" name="图片 6" descr="图片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206880" y="2359319"/>
            <a:ext cx="9126131" cy="38547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标题 1"/>
          <p:cNvSpPr txBox="1"/>
          <p:nvPr>
            <p:ph type="title"/>
          </p:nvPr>
        </p:nvSpPr>
        <p:spPr>
          <a:xfrm>
            <a:off x="-257474" y="631932"/>
            <a:ext cx="8617696" cy="1143671"/>
          </a:xfrm>
          <a:prstGeom prst="rect">
            <a:avLst/>
          </a:prstGeom>
        </p:spPr>
        <p:txBody>
          <a:bodyPr/>
          <a:lstStyle/>
          <a:p>
            <a:pPr/>
            <a:r>
              <a:t>FPGA</a:t>
            </a:r>
            <a:r>
              <a:t>应用</a:t>
            </a:r>
          </a:p>
        </p:txBody>
      </p:sp>
      <p:pic>
        <p:nvPicPr>
          <p:cNvPr id="726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05933" y="6768562"/>
            <a:ext cx="10112625" cy="5676945"/>
          </a:xfrm>
          <a:prstGeom prst="rect">
            <a:avLst/>
          </a:prstGeom>
          <a:ln w="12700">
            <a:miter lim="400000"/>
          </a:ln>
        </p:spPr>
      </p:pic>
      <p:sp>
        <p:nvSpPr>
          <p:cNvPr id="727" name="内容占位符 2"/>
          <p:cNvSpPr txBox="1"/>
          <p:nvPr/>
        </p:nvSpPr>
        <p:spPr>
          <a:xfrm>
            <a:off x="1518264" y="2734967"/>
            <a:ext cx="7267873" cy="5064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 fontScale="100000" lnSpcReduction="0"/>
          </a:bodyPr>
          <a:lstStyle/>
          <a:p>
            <a:pPr marL="352043" indent="-352043" algn="l" defTabSz="1408175">
              <a:lnSpc>
                <a:spcPct val="81000"/>
              </a:lnSpc>
              <a:spcBef>
                <a:spcPts val="1500"/>
              </a:spcBef>
              <a:buSzPct val="100000"/>
              <a:buFont typeface="Arial"/>
              <a:buChar char="•"/>
              <a:defRPr b="0" sz="3696">
                <a:latin typeface="等线"/>
                <a:ea typeface="等线"/>
                <a:cs typeface="等线"/>
                <a:sym typeface="等线"/>
              </a:defRPr>
            </a:pPr>
            <a:r>
              <a:t>大数据处理</a:t>
            </a:r>
          </a:p>
          <a:p>
            <a:pPr marL="352043" indent="-352043" algn="l" defTabSz="1408175">
              <a:lnSpc>
                <a:spcPct val="81000"/>
              </a:lnSpc>
              <a:spcBef>
                <a:spcPts val="1500"/>
              </a:spcBef>
              <a:buSzPct val="100000"/>
              <a:buFont typeface="Arial"/>
              <a:buChar char="•"/>
              <a:defRPr b="0" sz="3696">
                <a:latin typeface="等线"/>
                <a:ea typeface="等线"/>
                <a:cs typeface="等线"/>
                <a:sym typeface="等线"/>
              </a:defRPr>
            </a:pPr>
            <a:r>
              <a:t>人工智能</a:t>
            </a:r>
          </a:p>
          <a:p>
            <a:pPr marL="352043" indent="-352043" algn="l" defTabSz="1408175">
              <a:lnSpc>
                <a:spcPct val="81000"/>
              </a:lnSpc>
              <a:spcBef>
                <a:spcPts val="1500"/>
              </a:spcBef>
              <a:buSzPct val="100000"/>
              <a:buFont typeface="Arial"/>
              <a:buChar char="•"/>
              <a:defRPr b="0" sz="3696">
                <a:latin typeface="等线"/>
                <a:ea typeface="等线"/>
                <a:cs typeface="等线"/>
                <a:sym typeface="等线"/>
              </a:defRPr>
            </a:pPr>
            <a:r>
              <a:t>工业物联网</a:t>
            </a:r>
          </a:p>
          <a:p>
            <a:pPr marL="352043" indent="-352043" algn="l" defTabSz="1408175">
              <a:lnSpc>
                <a:spcPct val="81000"/>
              </a:lnSpc>
              <a:spcBef>
                <a:spcPts val="1500"/>
              </a:spcBef>
              <a:buSzPct val="100000"/>
              <a:buFont typeface="Arial"/>
              <a:buChar char="•"/>
              <a:defRPr b="0" sz="3696">
                <a:latin typeface="等线"/>
                <a:ea typeface="等线"/>
                <a:cs typeface="等线"/>
                <a:sym typeface="等线"/>
              </a:defRPr>
            </a:pPr>
            <a:r>
              <a:t>机器人</a:t>
            </a:r>
          </a:p>
          <a:p>
            <a:pPr marL="352043" indent="-352043" algn="l" defTabSz="1408175">
              <a:lnSpc>
                <a:spcPct val="81000"/>
              </a:lnSpc>
              <a:spcBef>
                <a:spcPts val="1500"/>
              </a:spcBef>
              <a:buSzPct val="100000"/>
              <a:buFont typeface="Arial"/>
              <a:buChar char="•"/>
              <a:defRPr b="0" sz="3696">
                <a:latin typeface="等线"/>
                <a:ea typeface="等线"/>
                <a:cs typeface="等线"/>
                <a:sym typeface="等线"/>
              </a:defRPr>
            </a:pPr>
            <a:r>
              <a:t>AR/VR</a:t>
            </a:r>
            <a:endParaRPr sz="4312"/>
          </a:p>
          <a:p>
            <a:pPr marL="352043" indent="-352043" algn="l" defTabSz="1408175">
              <a:lnSpc>
                <a:spcPct val="81000"/>
              </a:lnSpc>
              <a:spcBef>
                <a:spcPts val="1500"/>
              </a:spcBef>
              <a:buSzPct val="100000"/>
              <a:buFont typeface="Arial"/>
              <a:buChar char="•"/>
              <a:defRPr b="0" sz="3696">
                <a:latin typeface="等线"/>
                <a:ea typeface="等线"/>
                <a:cs typeface="等线"/>
                <a:sym typeface="等线"/>
              </a:defRPr>
            </a:pPr>
            <a:r>
              <a:t>。。。。</a:t>
            </a:r>
          </a:p>
        </p:txBody>
      </p:sp>
      <p:pic>
        <p:nvPicPr>
          <p:cNvPr id="728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785396" y="320675"/>
            <a:ext cx="10553701" cy="59055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标题 1"/>
          <p:cNvSpPr txBox="1"/>
          <p:nvPr>
            <p:ph type="title"/>
          </p:nvPr>
        </p:nvSpPr>
        <p:spPr>
          <a:xfrm>
            <a:off x="-257474" y="631932"/>
            <a:ext cx="8617696" cy="1143671"/>
          </a:xfrm>
          <a:prstGeom prst="rect">
            <a:avLst/>
          </a:prstGeom>
        </p:spPr>
        <p:txBody>
          <a:bodyPr/>
          <a:lstStyle/>
          <a:p>
            <a:pPr/>
            <a:r>
              <a:t>主要供应商 - Altera/Intel</a:t>
            </a:r>
          </a:p>
        </p:txBody>
      </p:sp>
      <p:grpSp>
        <p:nvGrpSpPr>
          <p:cNvPr id="733" name="Screen Shot 2017-02-05 at 2.49.45 PM.png"/>
          <p:cNvGrpSpPr/>
          <p:nvPr/>
        </p:nvGrpSpPr>
        <p:grpSpPr>
          <a:xfrm>
            <a:off x="4946737" y="2223613"/>
            <a:ext cx="14490527" cy="8593283"/>
            <a:chOff x="0" y="0"/>
            <a:chExt cx="14490526" cy="8593282"/>
          </a:xfrm>
        </p:grpSpPr>
        <p:pic>
          <p:nvPicPr>
            <p:cNvPr id="732" name="Screen Shot 2017-02-05 at 2.49.45 PM.png" descr="Screen Shot 2017-02-05 at 2.49.45 PM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77800" y="114300"/>
              <a:ext cx="14134927" cy="813608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31" name="Screen Shot 2017-02-05 at 2.49.45 PM.png" descr="Screen Shot 2017-02-05 at 2.49.45 PM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4490527" cy="8593283"/>
            </a:xfrm>
            <a:prstGeom prst="rect">
              <a:avLst/>
            </a:prstGeom>
            <a:effectLst/>
          </p:spPr>
        </p:pic>
      </p:grpSp>
      <p:grpSp>
        <p:nvGrpSpPr>
          <p:cNvPr id="736" name="Group"/>
          <p:cNvGrpSpPr/>
          <p:nvPr/>
        </p:nvGrpSpPr>
        <p:grpSpPr>
          <a:xfrm>
            <a:off x="4469960" y="11276162"/>
            <a:ext cx="15444079" cy="1671398"/>
            <a:chOff x="0" y="0"/>
            <a:chExt cx="15444078" cy="1671397"/>
          </a:xfrm>
        </p:grpSpPr>
        <p:pic>
          <p:nvPicPr>
            <p:cNvPr id="734" name="Screen Shot 2017-02-05 at 2.52.48 PM.png" descr="Screen Shot 2017-02-05 at 2.52.48 PM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7799856" cy="16713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5" name="Screen Shot 2017-02-05 at 2.52.56 PM.png" descr="Screen Shot 2017-02-05 at 2.52.56 PM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800220" y="0"/>
              <a:ext cx="7643859" cy="16713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标题 1"/>
          <p:cNvSpPr txBox="1"/>
          <p:nvPr>
            <p:ph type="title"/>
          </p:nvPr>
        </p:nvSpPr>
        <p:spPr>
          <a:xfrm>
            <a:off x="-257474" y="631932"/>
            <a:ext cx="8617696" cy="1143671"/>
          </a:xfrm>
          <a:prstGeom prst="rect">
            <a:avLst/>
          </a:prstGeom>
        </p:spPr>
        <p:txBody>
          <a:bodyPr/>
          <a:lstStyle/>
          <a:p>
            <a:pPr/>
            <a:r>
              <a:t>FPGA</a:t>
            </a:r>
            <a:r>
              <a:t>是什么</a:t>
            </a:r>
          </a:p>
        </p:txBody>
      </p:sp>
      <p:sp>
        <p:nvSpPr>
          <p:cNvPr id="559" name="Content Placeholder 8"/>
          <p:cNvSpPr txBox="1"/>
          <p:nvPr/>
        </p:nvSpPr>
        <p:spPr>
          <a:xfrm>
            <a:off x="1990163" y="2528048"/>
            <a:ext cx="20928832" cy="9390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lnSpc>
                <a:spcPct val="90000"/>
              </a:lnSpc>
              <a:spcBef>
                <a:spcPts val="2000"/>
              </a:spcBef>
              <a:defRPr b="0" sz="36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FPGA</a:t>
            </a:r>
            <a:r>
              <a:t>（</a:t>
            </a:r>
            <a:r>
              <a:t>Field Programmable Gate Array</a:t>
            </a:r>
            <a:r>
              <a:t>），现场可编程门阵列，是在</a:t>
            </a:r>
            <a:r>
              <a:t>PAL</a:t>
            </a:r>
            <a:r>
              <a:t>、</a:t>
            </a:r>
            <a:r>
              <a:t>GAL</a:t>
            </a:r>
            <a:r>
              <a:t>、</a:t>
            </a:r>
            <a:r>
              <a:t>CPLD</a:t>
            </a:r>
            <a:r>
              <a:t>等可编程器件的基础上进一步发展的产物。它是作为（</a:t>
            </a:r>
            <a:r>
              <a:t>ASIC</a:t>
            </a:r>
            <a:r>
              <a:t>）领域中的一种半定制电路而出现的，即解决了定制电路的不足，又克服了原有可编程器件门电路数有限的缺点。</a:t>
            </a:r>
          </a:p>
          <a:p>
            <a:pPr algn="l" defTabSz="1828800">
              <a:lnSpc>
                <a:spcPct val="90000"/>
              </a:lnSpc>
              <a:spcBef>
                <a:spcPts val="2000"/>
              </a:spcBef>
              <a:defRPr b="0" sz="3600">
                <a:latin typeface="微软雅黑"/>
                <a:ea typeface="微软雅黑"/>
                <a:cs typeface="微软雅黑"/>
                <a:sym typeface="微软雅黑"/>
              </a:defRPr>
            </a:pPr>
          </a:p>
          <a:p>
            <a:pPr algn="l" defTabSz="1828800">
              <a:lnSpc>
                <a:spcPct val="90000"/>
              </a:lnSpc>
              <a:spcBef>
                <a:spcPts val="2000"/>
              </a:spcBef>
              <a:defRPr b="0" sz="3600">
                <a:latin typeface="微软雅黑"/>
                <a:ea typeface="微软雅黑"/>
                <a:cs typeface="微软雅黑"/>
                <a:sym typeface="微软雅黑"/>
              </a:defRPr>
            </a:pPr>
          </a:p>
          <a:p>
            <a:pPr algn="l" defTabSz="1828800">
              <a:lnSpc>
                <a:spcPct val="90000"/>
              </a:lnSpc>
              <a:spcBef>
                <a:spcPts val="2000"/>
              </a:spcBef>
              <a:defRPr b="0" sz="3600">
                <a:latin typeface="微软雅黑"/>
                <a:ea typeface="微软雅黑"/>
                <a:cs typeface="微软雅黑"/>
                <a:sym typeface="微软雅黑"/>
              </a:defRPr>
            </a:pPr>
          </a:p>
          <a:p>
            <a:pPr marL="457200" indent="-457200" algn="l" defTabSz="1828800">
              <a:lnSpc>
                <a:spcPct val="90000"/>
              </a:lnSpc>
              <a:spcBef>
                <a:spcPts val="2000"/>
              </a:spcBef>
              <a:buSzPct val="100000"/>
              <a:buChar char="➢"/>
              <a:defRPr b="0" sz="36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Logic Gates(1950s-60s)</a:t>
            </a:r>
            <a:endParaRPr sz="5600"/>
          </a:p>
          <a:p>
            <a:pPr marL="457200" indent="-457200" algn="l" defTabSz="1828800">
              <a:lnSpc>
                <a:spcPct val="90000"/>
              </a:lnSpc>
              <a:spcBef>
                <a:spcPts val="2000"/>
              </a:spcBef>
              <a:buSzPct val="100000"/>
              <a:buChar char="➢"/>
              <a:defRPr b="0" sz="36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PLAs (1960s-70s)</a:t>
            </a:r>
            <a:endParaRPr sz="5600"/>
          </a:p>
          <a:p>
            <a:pPr marL="457200" indent="-457200" algn="l" defTabSz="1828800">
              <a:lnSpc>
                <a:spcPct val="90000"/>
              </a:lnSpc>
              <a:spcBef>
                <a:spcPts val="2000"/>
              </a:spcBef>
              <a:buSzPct val="100000"/>
              <a:buChar char="➢"/>
              <a:defRPr b="0" sz="36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PLDs</a:t>
            </a:r>
            <a:r>
              <a:rPr>
                <a:latin typeface="宋体"/>
                <a:ea typeface="宋体"/>
                <a:cs typeface="宋体"/>
                <a:sym typeface="宋体"/>
              </a:rPr>
              <a:t>，</a:t>
            </a:r>
            <a:r>
              <a:t>CPLDs (1970s-80s)</a:t>
            </a:r>
            <a:endParaRPr sz="5600"/>
          </a:p>
          <a:p>
            <a:pPr marL="457200" indent="-457200" algn="l" defTabSz="1828800">
              <a:lnSpc>
                <a:spcPct val="90000"/>
              </a:lnSpc>
              <a:spcBef>
                <a:spcPts val="2000"/>
              </a:spcBef>
              <a:buSzPct val="100000"/>
              <a:buChar char="➢"/>
              <a:defRPr b="0" sz="36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FPGA (1980s- )</a:t>
            </a:r>
            <a:endParaRPr sz="5600"/>
          </a:p>
          <a:p>
            <a:pPr marL="457200" indent="-457200" algn="l" defTabSz="1828800">
              <a:lnSpc>
                <a:spcPct val="90000"/>
              </a:lnSpc>
              <a:spcBef>
                <a:spcPts val="2000"/>
              </a:spcBef>
              <a:buSzPct val="100000"/>
              <a:buChar char="➢"/>
              <a:defRPr b="0" sz="36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SoCs (2000s-)</a:t>
            </a:r>
            <a:endParaRPr sz="5600"/>
          </a:p>
          <a:p>
            <a:pPr lvl="1" indent="457200" algn="l" defTabSz="1828800">
              <a:lnSpc>
                <a:spcPct val="90000"/>
              </a:lnSpc>
              <a:spcBef>
                <a:spcPts val="1000"/>
              </a:spcBef>
              <a:defRPr b="0" sz="24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						</a:t>
            </a:r>
            <a:endParaRPr sz="4800"/>
          </a:p>
        </p:txBody>
      </p:sp>
      <p:pic>
        <p:nvPicPr>
          <p:cNvPr id="560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68058" y="6827363"/>
            <a:ext cx="3693831" cy="3517169"/>
          </a:xfrm>
          <a:prstGeom prst="rect">
            <a:avLst/>
          </a:prstGeom>
          <a:ln w="12700">
            <a:miter lim="400000"/>
          </a:ln>
        </p:spPr>
      </p:pic>
      <p:sp>
        <p:nvSpPr>
          <p:cNvPr id="561" name="Line 3"/>
          <p:cNvSpPr/>
          <p:nvPr/>
        </p:nvSpPr>
        <p:spPr>
          <a:xfrm>
            <a:off x="10506922" y="7100048"/>
            <a:ext cx="1" cy="2971801"/>
          </a:xfrm>
          <a:prstGeom prst="line">
            <a:avLst/>
          </a:prstGeom>
          <a:ln w="152400">
            <a:solidFill>
              <a:srgbClr val="000000"/>
            </a:solidFill>
            <a:tailEnd type="triangle"/>
          </a:ln>
        </p:spPr>
        <p:txBody>
          <a:bodyPr tIns="91439" bIns="91439"/>
          <a:lstStyle/>
          <a:p>
            <a:pPr algn="l" defTabSz="1828800">
              <a:defRPr b="0" sz="3600">
                <a:latin typeface="等线"/>
                <a:ea typeface="等线"/>
                <a:cs typeface="等线"/>
                <a:sym typeface="等线"/>
              </a:defRPr>
            </a:pPr>
          </a:p>
        </p:txBody>
      </p:sp>
      <p:sp>
        <p:nvSpPr>
          <p:cNvPr id="562" name="TextBox 5"/>
          <p:cNvSpPr txBox="1"/>
          <p:nvPr/>
        </p:nvSpPr>
        <p:spPr>
          <a:xfrm>
            <a:off x="16683325" y="10769596"/>
            <a:ext cx="3878563" cy="970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b="0" sz="2400">
                <a:latin typeface="等线"/>
                <a:ea typeface="等线"/>
                <a:cs typeface="等线"/>
                <a:sym typeface="等线"/>
              </a:defRPr>
            </a:pPr>
            <a:r>
              <a:t>1985</a:t>
            </a:r>
            <a:r>
              <a:t>年 第一颗</a:t>
            </a:r>
            <a:r>
              <a:t>FPGA Xilinx XC2064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标题 1"/>
          <p:cNvSpPr txBox="1"/>
          <p:nvPr>
            <p:ph type="title"/>
          </p:nvPr>
        </p:nvSpPr>
        <p:spPr>
          <a:xfrm>
            <a:off x="-257474" y="631932"/>
            <a:ext cx="8617696" cy="1143671"/>
          </a:xfrm>
          <a:prstGeom prst="rect">
            <a:avLst/>
          </a:prstGeom>
        </p:spPr>
        <p:txBody>
          <a:bodyPr/>
          <a:lstStyle/>
          <a:p>
            <a:pPr/>
            <a:r>
              <a:t>主要供应商 - Altera/Intel</a:t>
            </a:r>
          </a:p>
        </p:txBody>
      </p:sp>
      <p:pic>
        <p:nvPicPr>
          <p:cNvPr id="73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6413" y="2470150"/>
            <a:ext cx="21831174" cy="111645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标题 1"/>
          <p:cNvSpPr txBox="1"/>
          <p:nvPr>
            <p:ph type="title"/>
          </p:nvPr>
        </p:nvSpPr>
        <p:spPr>
          <a:xfrm>
            <a:off x="-257474" y="631932"/>
            <a:ext cx="8617696" cy="1143671"/>
          </a:xfrm>
          <a:prstGeom prst="rect">
            <a:avLst/>
          </a:prstGeom>
        </p:spPr>
        <p:txBody>
          <a:bodyPr/>
          <a:lstStyle/>
          <a:p>
            <a:pPr/>
            <a:r>
              <a:t>主要供应商 - Xilinx</a:t>
            </a:r>
          </a:p>
        </p:txBody>
      </p:sp>
      <p:pic>
        <p:nvPicPr>
          <p:cNvPr id="742" name="Screen Shot 2018-09-28 at 11.10.39 PM.png" descr="Screen Shot 2018-09-28 at 11.10.3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68850" y="2622550"/>
            <a:ext cx="14846300" cy="9232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标题 1"/>
          <p:cNvSpPr txBox="1"/>
          <p:nvPr>
            <p:ph type="title"/>
          </p:nvPr>
        </p:nvSpPr>
        <p:spPr>
          <a:xfrm>
            <a:off x="-257474" y="631932"/>
            <a:ext cx="8617696" cy="1143671"/>
          </a:xfrm>
          <a:prstGeom prst="rect">
            <a:avLst/>
          </a:prstGeom>
        </p:spPr>
        <p:txBody>
          <a:bodyPr/>
          <a:lstStyle/>
          <a:p>
            <a:pPr/>
            <a:r>
              <a:t>Xilinx - ZYNQ</a:t>
            </a:r>
          </a:p>
        </p:txBody>
      </p:sp>
      <p:pic>
        <p:nvPicPr>
          <p:cNvPr id="74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03989" y="669726"/>
            <a:ext cx="11376422" cy="123765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标题 1"/>
          <p:cNvSpPr txBox="1"/>
          <p:nvPr>
            <p:ph type="title"/>
          </p:nvPr>
        </p:nvSpPr>
        <p:spPr>
          <a:xfrm>
            <a:off x="-257474" y="631932"/>
            <a:ext cx="8617696" cy="1143671"/>
          </a:xfrm>
          <a:prstGeom prst="rect">
            <a:avLst/>
          </a:prstGeom>
        </p:spPr>
        <p:txBody>
          <a:bodyPr/>
          <a:lstStyle/>
          <a:p>
            <a:pPr/>
            <a:r>
              <a:t>主要供应商 - Lattice Semi</a:t>
            </a:r>
          </a:p>
        </p:txBody>
      </p:sp>
      <p:sp>
        <p:nvSpPr>
          <p:cNvPr id="748" name="FPGA行业第三、PLD行业第二…"/>
          <p:cNvSpPr txBox="1"/>
          <p:nvPr>
            <p:ph type="body" sz="quarter" idx="4294967295"/>
          </p:nvPr>
        </p:nvSpPr>
        <p:spPr>
          <a:xfrm>
            <a:off x="6018120" y="8488271"/>
            <a:ext cx="12347759" cy="4626391"/>
          </a:xfrm>
          <a:prstGeom prst="rect">
            <a:avLst/>
          </a:prstGeom>
        </p:spPr>
        <p:txBody>
          <a:bodyPr lIns="91439" tIns="91439" rIns="91439" bIns="91439" anchor="t">
            <a:noAutofit/>
          </a:bodyPr>
          <a:lstStyle/>
          <a:p>
            <a:pPr marL="493888" indent="-493888" defTabSz="1285875">
              <a:lnSpc>
                <a:spcPct val="120000"/>
              </a:lnSpc>
              <a:spcBef>
                <a:spcPts val="800"/>
              </a:spcBef>
              <a:buSzPct val="45000"/>
              <a:buBlip>
                <a:blip r:embed="rId2"/>
              </a:buBlip>
              <a:defRPr sz="4000">
                <a:latin typeface="Helvetica"/>
                <a:ea typeface="Helvetica"/>
                <a:cs typeface="Helvetica"/>
                <a:sym typeface="Helvetica"/>
              </a:defRPr>
            </a:pPr>
            <a:r>
              <a:t>FPGA行业第三、PLD行业第二</a:t>
            </a:r>
          </a:p>
          <a:p>
            <a:pPr marL="493888" indent="-493888" defTabSz="1285875">
              <a:lnSpc>
                <a:spcPct val="120000"/>
              </a:lnSpc>
              <a:spcBef>
                <a:spcPts val="800"/>
              </a:spcBef>
              <a:buSzPct val="45000"/>
              <a:buBlip>
                <a:blip r:embed="rId2"/>
              </a:buBlip>
              <a:defRPr sz="4000">
                <a:latin typeface="Helvetica"/>
                <a:ea typeface="Helvetica"/>
                <a:cs typeface="Helvetica"/>
                <a:sym typeface="Helvetica"/>
              </a:defRPr>
            </a:pPr>
            <a:r>
              <a:t>主要产品：</a:t>
            </a:r>
          </a:p>
          <a:p>
            <a:pPr lvl="1" marL="936845" indent="-492345" defTabSz="1285875">
              <a:lnSpc>
                <a:spcPct val="120000"/>
              </a:lnSpc>
              <a:spcBef>
                <a:spcPts val="800"/>
              </a:spcBef>
              <a:buSzPct val="45000"/>
              <a:buBlip>
                <a:blip r:embed="rId2"/>
              </a:buBlip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r>
              <a:t>iCE（世界最小）、MachXO（桥接、扩展）、</a:t>
            </a:r>
            <a:r>
              <a:t>ECP（连接、加速）</a:t>
            </a:r>
          </a:p>
          <a:p>
            <a:pPr lvl="1" marL="936845" indent="-492345" defTabSz="1285875">
              <a:lnSpc>
                <a:spcPct val="120000"/>
              </a:lnSpc>
              <a:spcBef>
                <a:spcPts val="800"/>
              </a:spcBef>
              <a:buSzPct val="45000"/>
              <a:buBlip>
                <a:blip r:embed="rId2"/>
              </a:buBlip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r>
              <a:t>电源管理：Power Manager、Platform Manager </a:t>
            </a:r>
          </a:p>
          <a:p>
            <a:pPr lvl="1" marL="936845" indent="-492345" defTabSz="1285875">
              <a:lnSpc>
                <a:spcPct val="120000"/>
              </a:lnSpc>
              <a:spcBef>
                <a:spcPts val="800"/>
              </a:spcBef>
              <a:buSzPct val="45000"/>
              <a:buBlip>
                <a:blip r:embed="rId2"/>
              </a:buBlip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r>
              <a:t>时钟管理：ispClock</a:t>
            </a:r>
          </a:p>
          <a:p>
            <a:pPr marL="493888" indent="-493888" defTabSz="1285875">
              <a:lnSpc>
                <a:spcPct val="120000"/>
              </a:lnSpc>
              <a:spcBef>
                <a:spcPts val="800"/>
              </a:spcBef>
              <a:buSzPct val="45000"/>
              <a:buBlip>
                <a:blip r:embed="rId2"/>
              </a:buBlip>
              <a:defRPr sz="4000">
                <a:latin typeface="Helvetica"/>
                <a:ea typeface="Helvetica"/>
                <a:cs typeface="Helvetica"/>
                <a:sym typeface="Helvetica"/>
              </a:defRPr>
            </a:pPr>
            <a:r>
              <a:t>设计工具：Lattice Diamond</a:t>
            </a:r>
          </a:p>
        </p:txBody>
      </p:sp>
      <p:pic>
        <p:nvPicPr>
          <p:cNvPr id="749" name="屏幕快照 2015-05-17 下午10.34.47.png" descr="屏幕快照 2015-05-17 下午10.34.4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91183" y="2485184"/>
            <a:ext cx="7218545" cy="534670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750" name="屏幕快照 2015-05-18 下午10.32.30.png" descr="屏幕快照 2015-05-18 下午10.32.3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2225" y="2485184"/>
            <a:ext cx="4185022" cy="534670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177800" dir="5400000">
              <a:srgbClr val="000000">
                <a:alpha val="70000"/>
              </a:srgbClr>
            </a:outerShdw>
          </a:effectLst>
        </p:spPr>
      </p:pic>
      <p:pic>
        <p:nvPicPr>
          <p:cNvPr id="75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665200" y="2485184"/>
            <a:ext cx="10160000" cy="534670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标题 1"/>
          <p:cNvSpPr txBox="1"/>
          <p:nvPr>
            <p:ph type="title"/>
          </p:nvPr>
        </p:nvSpPr>
        <p:spPr>
          <a:xfrm>
            <a:off x="-257474" y="631932"/>
            <a:ext cx="8617696" cy="1143671"/>
          </a:xfrm>
          <a:prstGeom prst="rect">
            <a:avLst/>
          </a:prstGeom>
        </p:spPr>
        <p:txBody>
          <a:bodyPr/>
          <a:lstStyle/>
          <a:p>
            <a:pPr/>
            <a:r>
              <a:t>学习/使用FPGA的要点</a:t>
            </a:r>
          </a:p>
        </p:txBody>
      </p:sp>
      <p:sp>
        <p:nvSpPr>
          <p:cNvPr id="754" name="理解基本概念 - FPGA是什么？能做什么？怎么做？…"/>
          <p:cNvSpPr txBox="1"/>
          <p:nvPr>
            <p:ph type="body" idx="4294967295"/>
          </p:nvPr>
        </p:nvSpPr>
        <p:spPr>
          <a:xfrm>
            <a:off x="4387453" y="3047404"/>
            <a:ext cx="15609094" cy="8840392"/>
          </a:xfrm>
          <a:prstGeom prst="rect">
            <a:avLst/>
          </a:prstGeom>
        </p:spPr>
        <p:txBody>
          <a:bodyPr lIns="71437" tIns="71437" rIns="71437" bIns="71437"/>
          <a:lstStyle/>
          <a:p>
            <a:pPr marL="586493" indent="-586493" defTabSz="780454">
              <a:spcBef>
                <a:spcPts val="5600"/>
              </a:spcBef>
              <a:buSzPct val="75000"/>
              <a:defRPr b="1" sz="4750">
                <a:latin typeface="Helvetica"/>
                <a:ea typeface="Helvetica"/>
                <a:cs typeface="Helvetica"/>
                <a:sym typeface="Helvetica"/>
              </a:defRPr>
            </a:pPr>
            <a:r>
              <a:t>理解基本概念 - FPGA是什么？能做什么？怎么做？</a:t>
            </a:r>
          </a:p>
          <a:p>
            <a:pPr marL="586493" indent="-586493" defTabSz="780454">
              <a:spcBef>
                <a:spcPts val="5600"/>
              </a:spcBef>
              <a:buSzPct val="75000"/>
              <a:defRPr b="1" sz="4750">
                <a:latin typeface="Helvetica"/>
                <a:ea typeface="Helvetica"/>
                <a:cs typeface="Helvetica"/>
                <a:sym typeface="Helvetica"/>
              </a:defRPr>
            </a:pPr>
            <a:r>
              <a:t>硬件设计的思想 - 同软件设计不同</a:t>
            </a:r>
          </a:p>
          <a:p>
            <a:pPr marL="586493" indent="-586493" defTabSz="780454">
              <a:spcBef>
                <a:spcPts val="5600"/>
              </a:spcBef>
              <a:buSzPct val="75000"/>
              <a:defRPr b="1" sz="4750">
                <a:latin typeface="Helvetica"/>
                <a:ea typeface="Helvetica"/>
                <a:cs typeface="Helvetica"/>
                <a:sym typeface="Helvetica"/>
              </a:defRPr>
            </a:pPr>
            <a:r>
              <a:t>逻辑设计思路 - 与语言、平台无关</a:t>
            </a:r>
          </a:p>
          <a:p>
            <a:pPr marL="586493" indent="-586493" defTabSz="780454">
              <a:spcBef>
                <a:spcPts val="5600"/>
              </a:spcBef>
              <a:buSzPct val="75000"/>
              <a:defRPr b="1" sz="4750">
                <a:latin typeface="Helvetica"/>
                <a:ea typeface="Helvetica"/>
                <a:cs typeface="Helvetica"/>
                <a:sym typeface="Helvetica"/>
              </a:defRPr>
            </a:pPr>
            <a:r>
              <a:t>解决未知问题的能力</a:t>
            </a:r>
          </a:p>
          <a:p>
            <a:pPr marL="586493" indent="-586493" defTabSz="780454">
              <a:spcBef>
                <a:spcPts val="5600"/>
              </a:spcBef>
              <a:buSzPct val="75000"/>
              <a:defRPr b="1" sz="4750">
                <a:latin typeface="Helvetica"/>
                <a:ea typeface="Helvetica"/>
                <a:cs typeface="Helvetica"/>
                <a:sym typeface="Helvetica"/>
              </a:defRPr>
            </a:pPr>
            <a:r>
              <a:t>不做器材党 - 选择最适合学习、使用的平台</a:t>
            </a:r>
          </a:p>
          <a:p>
            <a:pPr marL="586493" indent="-586493" defTabSz="780454">
              <a:spcBef>
                <a:spcPts val="5600"/>
              </a:spcBef>
              <a:buSzPct val="75000"/>
              <a:defRPr b="1" sz="4750">
                <a:latin typeface="Helvetica"/>
                <a:ea typeface="Helvetica"/>
                <a:cs typeface="Helvetica"/>
                <a:sym typeface="Helvetica"/>
              </a:defRPr>
            </a:pPr>
            <a:r>
              <a:t>通过DIY项目深刻理解（PCB设计）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标题 1"/>
          <p:cNvSpPr txBox="1"/>
          <p:nvPr>
            <p:ph type="title"/>
          </p:nvPr>
        </p:nvSpPr>
        <p:spPr>
          <a:xfrm>
            <a:off x="-257474" y="631932"/>
            <a:ext cx="8617696" cy="1143671"/>
          </a:xfrm>
          <a:prstGeom prst="rect">
            <a:avLst/>
          </a:prstGeom>
        </p:spPr>
        <p:txBody>
          <a:bodyPr/>
          <a:lstStyle/>
          <a:p>
            <a:pPr/>
            <a:r>
              <a:t>器件选型的原则</a:t>
            </a:r>
          </a:p>
        </p:txBody>
      </p:sp>
      <p:sp>
        <p:nvSpPr>
          <p:cNvPr id="757" name="功能／资源：逻辑单元、存储器、处理能力、IO、处理器内核、DSP…"/>
          <p:cNvSpPr txBox="1"/>
          <p:nvPr>
            <p:ph type="body" idx="4294967295"/>
          </p:nvPr>
        </p:nvSpPr>
        <p:spPr>
          <a:xfrm>
            <a:off x="2209582" y="3356281"/>
            <a:ext cx="18815784" cy="8077261"/>
          </a:xfrm>
          <a:prstGeom prst="rect">
            <a:avLst/>
          </a:prstGeom>
        </p:spPr>
        <p:txBody>
          <a:bodyPr lIns="91439" tIns="91439" rIns="91439" bIns="91439" anchor="t">
            <a:noAutofit/>
          </a:bodyPr>
          <a:lstStyle/>
          <a:p>
            <a:pPr marL="657225" indent="-657225" defTabSz="1285875">
              <a:lnSpc>
                <a:spcPct val="150000"/>
              </a:lnSpc>
              <a:spcBef>
                <a:spcPts val="800"/>
              </a:spcBef>
              <a:buSzPct val="100000"/>
              <a:buChar char="»"/>
              <a:defRPr sz="46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功能／资源</a:t>
            </a:r>
            <a:r>
              <a:t>：逻辑单元、存储器、处理能力、IO、处理器内核、DSP</a:t>
            </a:r>
          </a:p>
          <a:p>
            <a:pPr marL="657225" indent="-657225" defTabSz="1285875">
              <a:lnSpc>
                <a:spcPct val="150000"/>
              </a:lnSpc>
              <a:spcBef>
                <a:spcPts val="800"/>
              </a:spcBef>
              <a:buSzPct val="100000"/>
              <a:buChar char="»"/>
              <a:defRPr sz="46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封装</a:t>
            </a:r>
            <a:r>
              <a:t>：满足管脚数量以及板卡的物理尺寸要求</a:t>
            </a:r>
          </a:p>
          <a:p>
            <a:pPr marL="657225" indent="-657225" defTabSz="1285875">
              <a:lnSpc>
                <a:spcPct val="150000"/>
              </a:lnSpc>
              <a:spcBef>
                <a:spcPts val="800"/>
              </a:spcBef>
              <a:buSzPct val="100000"/>
              <a:buChar char="»"/>
              <a:defRPr sz="46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功耗</a:t>
            </a:r>
            <a:r>
              <a:t>：满足系统对供电的限制需求</a:t>
            </a:r>
          </a:p>
          <a:p>
            <a:pPr marL="657225" indent="-657225" defTabSz="1285875">
              <a:lnSpc>
                <a:spcPct val="150000"/>
              </a:lnSpc>
              <a:spcBef>
                <a:spcPts val="800"/>
              </a:spcBef>
              <a:buSzPct val="100000"/>
              <a:buChar char="»"/>
              <a:defRPr sz="46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开发工具／难度</a:t>
            </a:r>
            <a:r>
              <a:t>：影响设计难度和开发时间</a:t>
            </a:r>
          </a:p>
          <a:p>
            <a:pPr marL="657225" indent="-657225" defTabSz="1285875">
              <a:lnSpc>
                <a:spcPct val="150000"/>
              </a:lnSpc>
              <a:spcBef>
                <a:spcPts val="800"/>
              </a:spcBef>
              <a:buSzPct val="100000"/>
              <a:buChar char="»"/>
              <a:defRPr sz="46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系统成本</a:t>
            </a:r>
            <a:r>
              <a:t>：包括配置RAM、外供电源、时钟等</a:t>
            </a:r>
          </a:p>
          <a:p>
            <a:pPr marL="657225" indent="-657225" defTabSz="1285875">
              <a:lnSpc>
                <a:spcPct val="150000"/>
              </a:lnSpc>
              <a:spcBef>
                <a:spcPts val="800"/>
              </a:spcBef>
              <a:buSzPct val="100000"/>
              <a:buChar char="»"/>
              <a:defRPr b="1" sz="4600">
                <a:latin typeface="Helvetica"/>
                <a:ea typeface="Helvetica"/>
                <a:cs typeface="Helvetica"/>
                <a:sym typeface="Helvetica"/>
              </a:defRPr>
            </a:pPr>
            <a:r>
              <a:t>购买难度：</a:t>
            </a:r>
            <a:r>
              <a:rPr b="0"/>
              <a:t>价钱／数量／供货渠道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文本框 5"/>
          <p:cNvSpPr txBox="1"/>
          <p:nvPr/>
        </p:nvSpPr>
        <p:spPr>
          <a:xfrm>
            <a:off x="12885428" y="3446021"/>
            <a:ext cx="3510281" cy="1033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lvl="2" marL="1485900" indent="-571500" algn="l" defTabSz="1828800">
              <a:buSzPct val="100000"/>
              <a:buChar char="➢"/>
              <a:defRPr b="0" sz="48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更简单</a:t>
            </a:r>
          </a:p>
        </p:txBody>
      </p:sp>
      <p:sp>
        <p:nvSpPr>
          <p:cNvPr id="760" name="文本框 6"/>
          <p:cNvSpPr txBox="1"/>
          <p:nvPr/>
        </p:nvSpPr>
        <p:spPr>
          <a:xfrm>
            <a:off x="13766885" y="4893566"/>
            <a:ext cx="2595881" cy="1033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571500" indent="-571500" algn="l" defTabSz="1828800">
              <a:buSzPct val="100000"/>
              <a:buChar char="➢"/>
              <a:defRPr b="0" sz="4800"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pPr/>
            <a:r>
              <a:t>更有趣</a:t>
            </a:r>
          </a:p>
        </p:txBody>
      </p:sp>
      <p:sp>
        <p:nvSpPr>
          <p:cNvPr id="761" name="标题 21"/>
          <p:cNvSpPr txBox="1"/>
          <p:nvPr>
            <p:ph type="title"/>
          </p:nvPr>
        </p:nvSpPr>
        <p:spPr>
          <a:xfrm>
            <a:off x="-257474" y="631932"/>
            <a:ext cx="8617696" cy="1143671"/>
          </a:xfrm>
          <a:prstGeom prst="rect">
            <a:avLst/>
          </a:prstGeom>
        </p:spPr>
        <p:txBody>
          <a:bodyPr/>
          <a:lstStyle/>
          <a:p>
            <a:pPr/>
            <a:r>
              <a:t>为什么做小脚丫</a:t>
            </a:r>
          </a:p>
        </p:txBody>
      </p:sp>
      <p:pic>
        <p:nvPicPr>
          <p:cNvPr id="762" name="图片 11" descr="图片 11"/>
          <p:cNvPicPr>
            <a:picLocks noChangeAspect="1"/>
          </p:cNvPicPr>
          <p:nvPr/>
        </p:nvPicPr>
        <p:blipFill>
          <a:blip r:embed="rId2">
            <a:extLst/>
          </a:blip>
          <a:srcRect l="33698" t="49328" r="22759" b="17823"/>
          <a:stretch>
            <a:fillRect/>
          </a:stretch>
        </p:blipFill>
        <p:spPr>
          <a:xfrm>
            <a:off x="1092180" y="4397579"/>
            <a:ext cx="10617201" cy="4343401"/>
          </a:xfrm>
          <a:prstGeom prst="rect">
            <a:avLst/>
          </a:prstGeom>
          <a:ln w="12700">
            <a:miter lim="400000"/>
          </a:ln>
        </p:spPr>
      </p:pic>
      <p:sp>
        <p:nvSpPr>
          <p:cNvPr id="763" name="文本框 38"/>
          <p:cNvSpPr txBox="1"/>
          <p:nvPr/>
        </p:nvSpPr>
        <p:spPr>
          <a:xfrm>
            <a:off x="5475744" y="10978663"/>
            <a:ext cx="12387581" cy="1033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b="0" sz="4800"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pPr/>
            <a:r>
              <a:t>用更少的钱和资源，让更多的人得到基础训练</a:t>
            </a:r>
          </a:p>
        </p:txBody>
      </p:sp>
      <p:sp>
        <p:nvSpPr>
          <p:cNvPr id="764" name="文本框 6"/>
          <p:cNvSpPr txBox="1"/>
          <p:nvPr/>
        </p:nvSpPr>
        <p:spPr>
          <a:xfrm>
            <a:off x="13716088" y="6341109"/>
            <a:ext cx="3205481" cy="1033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571500" indent="-571500" algn="l" defTabSz="1828800">
              <a:buSzPct val="100000"/>
              <a:buChar char="➢"/>
              <a:defRPr b="0" sz="4800"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pPr/>
            <a:r>
              <a:t>更低门槛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6" name="图片 3" descr="图片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5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" name="图片 3" descr="图片 3"/>
          <p:cNvPicPr>
            <a:picLocks noChangeAspect="0"/>
          </p:cNvPicPr>
          <p:nvPr/>
        </p:nvPicPr>
        <p:blipFill>
          <a:blip r:embed="rId2">
            <a:extLst/>
          </a:blip>
          <a:srcRect l="0" t="7671" r="222" b="4894"/>
          <a:stretch>
            <a:fillRect/>
          </a:stretch>
        </p:blipFill>
        <p:spPr>
          <a:xfrm>
            <a:off x="-39192" y="-31949"/>
            <a:ext cx="24480044" cy="137798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0" name="图片 3" descr="图片 3"/>
          <p:cNvPicPr>
            <a:picLocks noChangeAspect="1"/>
          </p:cNvPicPr>
          <p:nvPr/>
        </p:nvPicPr>
        <p:blipFill>
          <a:blip r:embed="rId2">
            <a:extLst/>
          </a:blip>
          <a:srcRect l="110" t="2222" r="0" b="3982"/>
          <a:stretch>
            <a:fillRect/>
          </a:stretch>
        </p:blipFill>
        <p:spPr>
          <a:xfrm>
            <a:off x="0" y="-2"/>
            <a:ext cx="24356934" cy="137227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标题 1"/>
          <p:cNvSpPr txBox="1"/>
          <p:nvPr>
            <p:ph type="title"/>
          </p:nvPr>
        </p:nvSpPr>
        <p:spPr>
          <a:xfrm>
            <a:off x="-257474" y="631932"/>
            <a:ext cx="8617696" cy="1143671"/>
          </a:xfrm>
          <a:prstGeom prst="rect">
            <a:avLst/>
          </a:prstGeom>
        </p:spPr>
        <p:txBody>
          <a:bodyPr/>
          <a:lstStyle/>
          <a:p>
            <a:pPr/>
            <a:r>
              <a:t>FPGA</a:t>
            </a:r>
            <a:r>
              <a:t>的历史和发展</a:t>
            </a:r>
          </a:p>
        </p:txBody>
      </p:sp>
      <p:sp>
        <p:nvSpPr>
          <p:cNvPr id="565" name="Content Placeholder 8"/>
          <p:cNvSpPr txBox="1"/>
          <p:nvPr/>
        </p:nvSpPr>
        <p:spPr>
          <a:xfrm>
            <a:off x="2653554" y="2528048"/>
            <a:ext cx="20009224" cy="1554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457200" indent="-457200" algn="l" defTabSz="1828800">
              <a:lnSpc>
                <a:spcPct val="90000"/>
              </a:lnSpc>
              <a:spcBef>
                <a:spcPts val="2000"/>
              </a:spcBef>
              <a:buSzPct val="100000"/>
              <a:buChar char="●"/>
              <a:defRPr b="0" sz="36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ROM</a:t>
            </a:r>
            <a:r>
              <a:t>只读存储器  </a:t>
            </a:r>
            <a:r>
              <a:t>vs   RAM</a:t>
            </a:r>
            <a:r>
              <a:t>随机存储器</a:t>
            </a:r>
          </a:p>
        </p:txBody>
      </p:sp>
      <p:pic>
        <p:nvPicPr>
          <p:cNvPr id="566" name="Picture 2" descr="Picture 2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70201" y="3844923"/>
            <a:ext cx="9017001" cy="864771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7" name="Picture 5" descr="Picture 5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475503" y="4017989"/>
            <a:ext cx="9057727" cy="83015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标题 3"/>
          <p:cNvSpPr txBox="1"/>
          <p:nvPr>
            <p:ph type="title"/>
          </p:nvPr>
        </p:nvSpPr>
        <p:spPr>
          <a:xfrm>
            <a:off x="-257474" y="631932"/>
            <a:ext cx="8617696" cy="1143671"/>
          </a:xfrm>
          <a:prstGeom prst="rect">
            <a:avLst/>
          </a:prstGeom>
        </p:spPr>
        <p:txBody>
          <a:bodyPr/>
          <a:lstStyle/>
          <a:p>
            <a:pPr/>
            <a:r>
              <a:t>怎么玩</a:t>
            </a:r>
          </a:p>
        </p:txBody>
      </p:sp>
      <p:pic>
        <p:nvPicPr>
          <p:cNvPr id="773" name="图片 4" descr="图片 4"/>
          <p:cNvPicPr>
            <a:picLocks noChangeAspect="1"/>
          </p:cNvPicPr>
          <p:nvPr/>
        </p:nvPicPr>
        <p:blipFill>
          <a:blip r:embed="rId2">
            <a:extLst/>
          </a:blip>
          <a:srcRect l="4554" t="0" r="41683" b="0"/>
          <a:stretch>
            <a:fillRect/>
          </a:stretch>
        </p:blipFill>
        <p:spPr>
          <a:xfrm rot="16200000">
            <a:off x="5135182" y="1023208"/>
            <a:ext cx="5150752" cy="7468379"/>
          </a:xfrm>
          <a:prstGeom prst="rect">
            <a:avLst/>
          </a:prstGeom>
          <a:ln w="12700">
            <a:miter lim="400000"/>
          </a:ln>
        </p:spPr>
      </p:pic>
      <p:pic>
        <p:nvPicPr>
          <p:cNvPr id="774" name="图片 5" descr="图片 5"/>
          <p:cNvPicPr>
            <a:picLocks noChangeAspect="1"/>
          </p:cNvPicPr>
          <p:nvPr/>
        </p:nvPicPr>
        <p:blipFill>
          <a:blip r:embed="rId3">
            <a:extLst/>
          </a:blip>
          <a:srcRect l="9401" t="0" r="13987" b="5273"/>
          <a:stretch>
            <a:fillRect/>
          </a:stretch>
        </p:blipFill>
        <p:spPr>
          <a:xfrm>
            <a:off x="12781235" y="2229375"/>
            <a:ext cx="7188080" cy="5103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775" name="图片 6" descr="图片 6"/>
          <p:cNvPicPr>
            <a:picLocks noChangeAspect="1"/>
          </p:cNvPicPr>
          <p:nvPr/>
        </p:nvPicPr>
        <p:blipFill>
          <a:blip r:embed="rId4">
            <a:extLst/>
          </a:blip>
          <a:srcRect l="0" t="6369" r="0" b="10733"/>
          <a:stretch>
            <a:fillRect/>
          </a:stretch>
        </p:blipFill>
        <p:spPr>
          <a:xfrm rot="16200000">
            <a:off x="5256367" y="6495227"/>
            <a:ext cx="4908387" cy="7468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776" name="图片 7" descr="图片 7"/>
          <p:cNvPicPr>
            <a:picLocks noChangeAspect="1"/>
          </p:cNvPicPr>
          <p:nvPr/>
        </p:nvPicPr>
        <p:blipFill>
          <a:blip r:embed="rId5">
            <a:extLst/>
          </a:blip>
          <a:srcRect l="0" t="34853" r="2612" b="28821"/>
          <a:stretch>
            <a:fillRect/>
          </a:stretch>
        </p:blipFill>
        <p:spPr>
          <a:xfrm>
            <a:off x="12781237" y="7775223"/>
            <a:ext cx="7188077" cy="49083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标题 1"/>
          <p:cNvSpPr txBox="1"/>
          <p:nvPr>
            <p:ph type="title"/>
          </p:nvPr>
        </p:nvSpPr>
        <p:spPr>
          <a:xfrm>
            <a:off x="-257474" y="631932"/>
            <a:ext cx="8617696" cy="1143671"/>
          </a:xfrm>
          <a:prstGeom prst="rect">
            <a:avLst/>
          </a:prstGeom>
        </p:spPr>
        <p:txBody>
          <a:bodyPr/>
          <a:lstStyle/>
          <a:p>
            <a:pPr/>
            <a:r>
              <a:t>融入生态系统</a:t>
            </a:r>
          </a:p>
        </p:txBody>
      </p:sp>
      <p:pic>
        <p:nvPicPr>
          <p:cNvPr id="779" name="图片 2" descr="图片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3265" y="3623516"/>
            <a:ext cx="9227821" cy="5466080"/>
          </a:xfrm>
          <a:prstGeom prst="rect">
            <a:avLst/>
          </a:prstGeom>
          <a:ln w="12700">
            <a:miter lim="400000"/>
          </a:ln>
        </p:spPr>
      </p:pic>
      <p:pic>
        <p:nvPicPr>
          <p:cNvPr id="780" name="图片 3" descr="图片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54115" y="3758136"/>
            <a:ext cx="9487639" cy="5331460"/>
          </a:xfrm>
          <a:prstGeom prst="rect">
            <a:avLst/>
          </a:prstGeom>
          <a:ln w="12700">
            <a:miter lim="400000"/>
          </a:ln>
        </p:spPr>
      </p:pic>
      <p:sp>
        <p:nvSpPr>
          <p:cNvPr id="781" name="文本框 38"/>
          <p:cNvSpPr txBox="1"/>
          <p:nvPr/>
        </p:nvSpPr>
        <p:spPr>
          <a:xfrm>
            <a:off x="2526065" y="10052267"/>
            <a:ext cx="4462781" cy="1033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b="0" sz="4800"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pPr/>
            <a:r>
              <a:t>支持树莓派接口</a:t>
            </a:r>
          </a:p>
        </p:txBody>
      </p:sp>
      <p:sp>
        <p:nvSpPr>
          <p:cNvPr id="782" name="文本框 38"/>
          <p:cNvSpPr txBox="1"/>
          <p:nvPr/>
        </p:nvSpPr>
        <p:spPr>
          <a:xfrm>
            <a:off x="15058832" y="10006354"/>
            <a:ext cx="4735137" cy="1033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b="0" sz="48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支持</a:t>
            </a:r>
            <a:r>
              <a:t>Arduino</a:t>
            </a:r>
            <a:r>
              <a:t>接口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81" grpId="1"/>
      <p:bldP build="whole" bldLvl="1" animBg="1" rev="0" advAuto="0" spid="782" grpId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标题 1"/>
          <p:cNvSpPr txBox="1"/>
          <p:nvPr>
            <p:ph type="title"/>
          </p:nvPr>
        </p:nvSpPr>
        <p:spPr>
          <a:xfrm>
            <a:off x="-257474" y="631932"/>
            <a:ext cx="8617696" cy="1143671"/>
          </a:xfrm>
          <a:prstGeom prst="rect">
            <a:avLst/>
          </a:prstGeom>
        </p:spPr>
        <p:txBody>
          <a:bodyPr/>
          <a:lstStyle/>
          <a:p>
            <a:pPr/>
            <a:r>
              <a:t>扩展子卡</a:t>
            </a:r>
          </a:p>
        </p:txBody>
      </p:sp>
      <p:pic>
        <p:nvPicPr>
          <p:cNvPr id="785" name="图片 2" descr="图片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1015" y="3596640"/>
            <a:ext cx="7119621" cy="4693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786" name="图片 3" descr="图片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66874" y="3634740"/>
            <a:ext cx="6981191" cy="4655821"/>
          </a:xfrm>
          <a:prstGeom prst="rect">
            <a:avLst/>
          </a:prstGeom>
          <a:ln w="12700">
            <a:miter lim="400000"/>
          </a:ln>
        </p:spPr>
      </p:pic>
      <p:pic>
        <p:nvPicPr>
          <p:cNvPr id="787" name="图片 4" descr="图片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813161" y="3634742"/>
            <a:ext cx="7121441" cy="4655821"/>
          </a:xfrm>
          <a:prstGeom prst="rect">
            <a:avLst/>
          </a:prstGeom>
          <a:ln w="12700">
            <a:miter lim="400000"/>
          </a:ln>
        </p:spPr>
      </p:pic>
      <p:sp>
        <p:nvSpPr>
          <p:cNvPr id="788" name="文本框 38"/>
          <p:cNvSpPr txBox="1"/>
          <p:nvPr/>
        </p:nvSpPr>
        <p:spPr>
          <a:xfrm>
            <a:off x="8910478" y="10012542"/>
            <a:ext cx="6563044" cy="1033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b="0" sz="48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更多标准</a:t>
            </a:r>
            <a:r>
              <a:t>Mini PCIE</a:t>
            </a:r>
            <a:r>
              <a:t>子卡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标题 1"/>
          <p:cNvSpPr txBox="1"/>
          <p:nvPr>
            <p:ph type="title"/>
          </p:nvPr>
        </p:nvSpPr>
        <p:spPr>
          <a:xfrm>
            <a:off x="-257474" y="631932"/>
            <a:ext cx="8617696" cy="1143671"/>
          </a:xfrm>
          <a:prstGeom prst="rect">
            <a:avLst/>
          </a:prstGeom>
        </p:spPr>
        <p:txBody>
          <a:bodyPr/>
          <a:lstStyle/>
          <a:p>
            <a:pPr/>
            <a:r>
              <a:t>DIY</a:t>
            </a:r>
            <a:r>
              <a:t>小项目</a:t>
            </a:r>
          </a:p>
        </p:txBody>
      </p:sp>
      <p:pic>
        <p:nvPicPr>
          <p:cNvPr id="79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8278" y="3207193"/>
            <a:ext cx="10128572" cy="6320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792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06631" y="1791690"/>
            <a:ext cx="9818398" cy="91516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标题 1"/>
          <p:cNvSpPr txBox="1"/>
          <p:nvPr>
            <p:ph type="title"/>
          </p:nvPr>
        </p:nvSpPr>
        <p:spPr>
          <a:xfrm>
            <a:off x="-257474" y="631932"/>
            <a:ext cx="8617696" cy="1143671"/>
          </a:xfrm>
          <a:prstGeom prst="rect">
            <a:avLst/>
          </a:prstGeom>
        </p:spPr>
        <p:txBody>
          <a:bodyPr/>
          <a:lstStyle/>
          <a:p>
            <a:pPr/>
            <a:r>
              <a:t>FPGA逻辑设计要点</a:t>
            </a:r>
          </a:p>
        </p:txBody>
      </p:sp>
      <p:sp>
        <p:nvSpPr>
          <p:cNvPr id="795" name="善用IP Core：调用原厂提供的经过验证过的IP内核…"/>
          <p:cNvSpPr txBox="1"/>
          <p:nvPr>
            <p:ph type="body" sz="quarter" idx="4294967295"/>
          </p:nvPr>
        </p:nvSpPr>
        <p:spPr>
          <a:xfrm>
            <a:off x="4487412" y="2570135"/>
            <a:ext cx="16297879" cy="3989390"/>
          </a:xfrm>
          <a:prstGeom prst="rect">
            <a:avLst/>
          </a:prstGeom>
        </p:spPr>
        <p:txBody>
          <a:bodyPr lIns="91439" tIns="91439" rIns="91439" bIns="91439" anchor="t">
            <a:noAutofit/>
          </a:bodyPr>
          <a:lstStyle/>
          <a:p>
            <a:pPr marL="657225" indent="-657225" defTabSz="1285875">
              <a:lnSpc>
                <a:spcPct val="150000"/>
              </a:lnSpc>
              <a:spcBef>
                <a:spcPts val="800"/>
              </a:spcBef>
              <a:buSzPct val="100000"/>
              <a:buChar char="»"/>
              <a:defRPr sz="4600">
                <a:latin typeface="Helvetica"/>
                <a:ea typeface="Helvetica"/>
                <a:cs typeface="Helvetica"/>
                <a:sym typeface="Helvetica"/>
              </a:defRPr>
            </a:pPr>
            <a:r>
              <a:t>善用</a:t>
            </a:r>
            <a:r>
              <a:rPr b="1"/>
              <a:t>IP Core</a:t>
            </a:r>
            <a:r>
              <a:t>：调用原厂提供的经过验证过的IP内核</a:t>
            </a:r>
          </a:p>
          <a:p>
            <a:pPr marL="657225" indent="-657225" defTabSz="1285875">
              <a:lnSpc>
                <a:spcPct val="150000"/>
              </a:lnSpc>
              <a:spcBef>
                <a:spcPts val="800"/>
              </a:spcBef>
              <a:buSzPct val="100000"/>
              <a:buChar char="»"/>
              <a:defRPr sz="46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硬件设计概念</a:t>
            </a:r>
            <a:r>
              <a:t>：并行工作、时延</a:t>
            </a:r>
          </a:p>
          <a:p>
            <a:pPr marL="657225" indent="-657225" defTabSz="1285875">
              <a:lnSpc>
                <a:spcPct val="150000"/>
              </a:lnSpc>
              <a:spcBef>
                <a:spcPts val="800"/>
              </a:spcBef>
              <a:buSzPct val="100000"/>
              <a:buChar char="»"/>
              <a:defRPr sz="4600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充分仿真</a:t>
            </a:r>
            <a:r>
              <a:t>：功能仿真、时序仿真、TestBench</a:t>
            </a:r>
          </a:p>
        </p:txBody>
      </p:sp>
      <p:pic>
        <p:nvPicPr>
          <p:cNvPr id="796" name="屏幕快照 2015-05-18 下午10.55.35.png" descr="屏幕快照 2015-05-18 下午10.55.3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68825" y="7509451"/>
            <a:ext cx="15246350" cy="48788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标题 1"/>
          <p:cNvSpPr txBox="1"/>
          <p:nvPr>
            <p:ph type="title"/>
          </p:nvPr>
        </p:nvSpPr>
        <p:spPr>
          <a:xfrm>
            <a:off x="-257474" y="631932"/>
            <a:ext cx="8617696" cy="1143671"/>
          </a:xfrm>
          <a:prstGeom prst="rect">
            <a:avLst/>
          </a:prstGeom>
        </p:spPr>
        <p:txBody>
          <a:bodyPr/>
          <a:lstStyle/>
          <a:p>
            <a:pPr/>
            <a:r>
              <a:t>充分利用资源</a:t>
            </a:r>
          </a:p>
        </p:txBody>
      </p:sp>
      <p:sp>
        <p:nvSpPr>
          <p:cNvPr id="799" name="工具…"/>
          <p:cNvSpPr/>
          <p:nvPr/>
        </p:nvSpPr>
        <p:spPr>
          <a:xfrm>
            <a:off x="7478764" y="3120601"/>
            <a:ext cx="4467426" cy="4467426"/>
          </a:xfrm>
          <a:prstGeom prst="roundRect">
            <a:avLst>
              <a:gd name="adj" fmla="val 3284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lvl="1" defTabSz="821531">
              <a:defRPr b="0"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工具</a:t>
            </a:r>
          </a:p>
          <a:p>
            <a:pPr lvl="1" defTabSz="821531">
              <a:defRPr b="0"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lvl="1" marL="839611" indent="-395111" algn="l" defTabSz="821531">
              <a:buSzPct val="75000"/>
              <a:buChar char="•"/>
              <a:defRPr b="0"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开发板/评估板</a:t>
            </a:r>
          </a:p>
          <a:p>
            <a:pPr lvl="1" marL="839611" indent="-395111" algn="l" defTabSz="821531">
              <a:buSzPct val="75000"/>
              <a:buChar char="•"/>
              <a:defRPr b="0"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调试工具</a:t>
            </a:r>
          </a:p>
          <a:p>
            <a:pPr lvl="1" marL="839611" indent="-395111" algn="l" defTabSz="821531">
              <a:buSzPct val="75000"/>
              <a:buChar char="•"/>
              <a:defRPr b="0"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编译/仿真软件</a:t>
            </a:r>
          </a:p>
        </p:txBody>
      </p:sp>
      <p:sp>
        <p:nvSpPr>
          <p:cNvPr id="800" name="IP Cores…"/>
          <p:cNvSpPr/>
          <p:nvPr/>
        </p:nvSpPr>
        <p:spPr>
          <a:xfrm>
            <a:off x="12437810" y="3120601"/>
            <a:ext cx="4467426" cy="4467426"/>
          </a:xfrm>
          <a:prstGeom prst="roundRect">
            <a:avLst>
              <a:gd name="adj" fmla="val 3284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63500" dist="12700" dir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lvl="1" defTabSz="821531">
              <a:defRPr b="0"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IP Cores</a:t>
            </a:r>
          </a:p>
          <a:p>
            <a:pPr lvl="1" defTabSz="821531">
              <a:defRPr b="0"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lvl="1" marL="839611" indent="-395111" algn="l" defTabSz="821531">
              <a:buSzPct val="75000"/>
              <a:buChar char="•"/>
              <a:defRPr b="0"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原厂官方提供</a:t>
            </a:r>
          </a:p>
          <a:p>
            <a:pPr lvl="1" marL="839611" indent="-395111" algn="l" defTabSz="821531">
              <a:buSzPct val="75000"/>
              <a:buChar char="•"/>
              <a:defRPr b="0"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开源组织提供</a:t>
            </a:r>
          </a:p>
          <a:p>
            <a:pPr lvl="1" marL="839611" indent="-395111" algn="l" defTabSz="821531">
              <a:buSzPct val="75000"/>
              <a:buChar char="•"/>
              <a:defRPr b="0"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其它人验证</a:t>
            </a:r>
          </a:p>
        </p:txBody>
      </p:sp>
      <p:sp>
        <p:nvSpPr>
          <p:cNvPr id="801" name="参考…"/>
          <p:cNvSpPr/>
          <p:nvPr/>
        </p:nvSpPr>
        <p:spPr>
          <a:xfrm>
            <a:off x="7478764" y="8076369"/>
            <a:ext cx="4467426" cy="4467426"/>
          </a:xfrm>
          <a:prstGeom prst="roundRect">
            <a:avLst>
              <a:gd name="adj" fmla="val 3284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lvl="1" defTabSz="821531">
              <a:defRPr b="0"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参考</a:t>
            </a:r>
          </a:p>
          <a:p>
            <a:pPr lvl="1" defTabSz="821531">
              <a:defRPr b="0"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lvl="1" marL="839611" indent="-395111" algn="l" defTabSz="821531">
              <a:buSzPct val="75000"/>
              <a:buChar char="•"/>
              <a:defRPr b="0"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设计指南</a:t>
            </a:r>
          </a:p>
          <a:p>
            <a:pPr lvl="1" marL="839611" indent="-395111" algn="l" defTabSz="821531">
              <a:buSzPct val="75000"/>
              <a:buChar char="•"/>
              <a:defRPr b="0"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系统应用</a:t>
            </a:r>
          </a:p>
          <a:p>
            <a:pPr lvl="1" marL="839611" indent="-395111" algn="l" defTabSz="821531">
              <a:buSzPct val="75000"/>
              <a:buChar char="•"/>
              <a:defRPr b="0"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视频/教程</a:t>
            </a:r>
          </a:p>
        </p:txBody>
      </p:sp>
      <p:sp>
        <p:nvSpPr>
          <p:cNvPr id="802" name="技术支持…"/>
          <p:cNvSpPr/>
          <p:nvPr/>
        </p:nvSpPr>
        <p:spPr>
          <a:xfrm>
            <a:off x="12437810" y="8076369"/>
            <a:ext cx="4467426" cy="4467426"/>
          </a:xfrm>
          <a:prstGeom prst="roundRect">
            <a:avLst>
              <a:gd name="adj" fmla="val 3284"/>
            </a:avLst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lvl="1" defTabSz="821531">
              <a:defRPr b="0"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技术支持</a:t>
            </a:r>
          </a:p>
          <a:p>
            <a:pPr lvl="1" defTabSz="821531">
              <a:defRPr b="0"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  <a:p>
            <a:pPr lvl="1" marL="839611" indent="-395111" algn="l" defTabSz="821531">
              <a:buSzPct val="75000"/>
              <a:buChar char="•"/>
              <a:defRPr b="0"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原厂FAE</a:t>
            </a:r>
          </a:p>
          <a:p>
            <a:pPr lvl="1" marL="839611" indent="-395111" algn="l" defTabSz="821531">
              <a:buSzPct val="75000"/>
              <a:buChar char="•"/>
              <a:defRPr b="0"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第三方机构</a:t>
            </a:r>
          </a:p>
          <a:p>
            <a:pPr lvl="1" marL="839611" indent="-395111" algn="l" defTabSz="821531">
              <a:buSzPct val="75000"/>
              <a:buChar char="•"/>
              <a:defRPr b="0"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论坛/社区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02" grpId="4"/>
      <p:bldP build="whole" bldLvl="1" animBg="1" rev="0" advAuto="0" spid="801" grpId="3"/>
      <p:bldP build="whole" bldLvl="1" animBg="1" rev="0" advAuto="0" spid="799" grpId="1"/>
      <p:bldP build="whole" bldLvl="1" animBg="1" rev="0" advAuto="0" spid="800" grpId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标题 1"/>
          <p:cNvSpPr txBox="1"/>
          <p:nvPr>
            <p:ph type="title"/>
          </p:nvPr>
        </p:nvSpPr>
        <p:spPr>
          <a:xfrm>
            <a:off x="-257474" y="631932"/>
            <a:ext cx="8617696" cy="1143671"/>
          </a:xfrm>
          <a:prstGeom prst="rect">
            <a:avLst/>
          </a:prstGeom>
        </p:spPr>
        <p:txBody>
          <a:bodyPr/>
          <a:lstStyle/>
          <a:p>
            <a:pPr/>
            <a:r>
              <a:t>学习资源 - 开源社区</a:t>
            </a:r>
          </a:p>
        </p:txBody>
      </p:sp>
      <p:pic>
        <p:nvPicPr>
          <p:cNvPr id="805" name="Screen Shot 2018-09-28 at 11.29.27 PM.png" descr="Screen Shot 2018-09-28 at 11.29.2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5015" y="2247955"/>
            <a:ext cx="18702470" cy="10696167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806" name="Screen Shot 2018-09-28 at 11.30.25 PM.png" descr="Screen Shot 2018-09-28 at 11.30.25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2226" y="2290931"/>
            <a:ext cx="16681456" cy="1061021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5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6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12" dur="10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06" grpId="2"/>
      <p:bldP build="whole" bldLvl="1" animBg="1" rev="0" advAuto="0" spid="805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标题 1"/>
          <p:cNvSpPr txBox="1"/>
          <p:nvPr>
            <p:ph type="title"/>
          </p:nvPr>
        </p:nvSpPr>
        <p:spPr>
          <a:xfrm>
            <a:off x="-257474" y="631932"/>
            <a:ext cx="8617696" cy="1143671"/>
          </a:xfrm>
          <a:prstGeom prst="rect">
            <a:avLst/>
          </a:prstGeom>
        </p:spPr>
        <p:txBody>
          <a:bodyPr/>
          <a:lstStyle/>
          <a:p>
            <a:pPr/>
            <a:r>
              <a:t>学习资源 - 公众号</a:t>
            </a:r>
          </a:p>
        </p:txBody>
      </p:sp>
      <p:pic>
        <p:nvPicPr>
          <p:cNvPr id="809" name="IMG_7131.PNG" descr="IMG_713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81643" y="2235200"/>
            <a:ext cx="4918467" cy="10650119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810" name="IMG_7130.PNG" descr="IMG_713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486452" y="2235200"/>
            <a:ext cx="4918467" cy="10650119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标题 1"/>
          <p:cNvSpPr txBox="1"/>
          <p:nvPr>
            <p:ph type="title"/>
          </p:nvPr>
        </p:nvSpPr>
        <p:spPr>
          <a:xfrm>
            <a:off x="-257474" y="631932"/>
            <a:ext cx="8617696" cy="1143671"/>
          </a:xfrm>
          <a:prstGeom prst="rect">
            <a:avLst/>
          </a:prstGeom>
        </p:spPr>
        <p:txBody>
          <a:bodyPr/>
          <a:lstStyle/>
          <a:p>
            <a:pPr/>
            <a:r>
              <a:t>有用的网站</a:t>
            </a:r>
          </a:p>
        </p:txBody>
      </p:sp>
      <p:pic>
        <p:nvPicPr>
          <p:cNvPr id="81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993" y="3832008"/>
            <a:ext cx="10930343" cy="7888207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81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01294" y="3944087"/>
            <a:ext cx="10930343" cy="7664050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标题 1"/>
          <p:cNvSpPr txBox="1"/>
          <p:nvPr>
            <p:ph type="title"/>
          </p:nvPr>
        </p:nvSpPr>
        <p:spPr>
          <a:xfrm>
            <a:off x="-257474" y="631932"/>
            <a:ext cx="8617696" cy="1143671"/>
          </a:xfrm>
          <a:prstGeom prst="rect">
            <a:avLst/>
          </a:prstGeom>
        </p:spPr>
        <p:txBody>
          <a:bodyPr/>
          <a:lstStyle/>
          <a:p>
            <a:pPr/>
            <a:r>
              <a:t>有用的网站</a:t>
            </a:r>
          </a:p>
        </p:txBody>
      </p:sp>
      <p:pic>
        <p:nvPicPr>
          <p:cNvPr id="81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9900" y="3165837"/>
            <a:ext cx="7994153" cy="901543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81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47156" y="3200579"/>
            <a:ext cx="11496944" cy="8945950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标题 1"/>
          <p:cNvSpPr txBox="1"/>
          <p:nvPr>
            <p:ph type="title"/>
          </p:nvPr>
        </p:nvSpPr>
        <p:spPr>
          <a:xfrm>
            <a:off x="-257474" y="631932"/>
            <a:ext cx="8617696" cy="1143671"/>
          </a:xfrm>
          <a:prstGeom prst="rect">
            <a:avLst/>
          </a:prstGeom>
        </p:spPr>
        <p:txBody>
          <a:bodyPr/>
          <a:lstStyle/>
          <a:p>
            <a:pPr/>
            <a:r>
              <a:t>PROM</a:t>
            </a:r>
            <a:r>
              <a:t>可编程只读存储器</a:t>
            </a:r>
          </a:p>
        </p:txBody>
      </p:sp>
      <p:sp>
        <p:nvSpPr>
          <p:cNvPr id="570" name="Content Placeholder 8"/>
          <p:cNvSpPr txBox="1"/>
          <p:nvPr/>
        </p:nvSpPr>
        <p:spPr>
          <a:xfrm>
            <a:off x="2187388" y="3218818"/>
            <a:ext cx="20009224" cy="5601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457200" indent="-457200" algn="l" defTabSz="1828800">
              <a:lnSpc>
                <a:spcPct val="90000"/>
              </a:lnSpc>
              <a:spcBef>
                <a:spcPts val="2000"/>
              </a:spcBef>
              <a:buSzPct val="100000"/>
              <a:buChar char="●"/>
              <a:defRPr b="0" sz="36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PROM</a:t>
            </a:r>
            <a:r>
              <a:t>结构与</a:t>
            </a:r>
            <a:r>
              <a:t>ROM</a:t>
            </a:r>
            <a:r>
              <a:t>类似</a:t>
            </a:r>
          </a:p>
          <a:p>
            <a:pPr marL="457200" indent="-457200" algn="l" defTabSz="1828800">
              <a:lnSpc>
                <a:spcPct val="90000"/>
              </a:lnSpc>
              <a:spcBef>
                <a:spcPts val="2000"/>
              </a:spcBef>
              <a:buSzPct val="100000"/>
              <a:buChar char="●"/>
              <a:defRPr b="0" sz="36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在存储矩阵每个晶体管处有熔丝</a:t>
            </a:r>
          </a:p>
          <a:p>
            <a:pPr marL="457200" indent="-457200" algn="l" defTabSz="1828800">
              <a:lnSpc>
                <a:spcPct val="90000"/>
              </a:lnSpc>
              <a:spcBef>
                <a:spcPts val="2000"/>
              </a:spcBef>
              <a:buSzPct val="100000"/>
              <a:buChar char="●"/>
              <a:defRPr b="0" sz="36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熔丝断开表示该位存储</a:t>
            </a:r>
            <a:r>
              <a:t>0</a:t>
            </a:r>
            <a:endParaRPr sz="5600"/>
          </a:p>
          <a:p>
            <a:pPr marL="457200" indent="-457200" algn="l" defTabSz="1828800">
              <a:lnSpc>
                <a:spcPct val="90000"/>
              </a:lnSpc>
              <a:spcBef>
                <a:spcPts val="2000"/>
              </a:spcBef>
              <a:buSzPct val="100000"/>
              <a:buChar char="●"/>
              <a:defRPr b="0" sz="36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地址译码部分字线固定（与阵列）</a:t>
            </a:r>
          </a:p>
          <a:p>
            <a:pPr marL="457200" indent="-457200" algn="l" defTabSz="1828800">
              <a:lnSpc>
                <a:spcPct val="90000"/>
              </a:lnSpc>
              <a:spcBef>
                <a:spcPts val="2000"/>
              </a:spcBef>
              <a:buSzPct val="100000"/>
              <a:buChar char="●"/>
              <a:defRPr b="0" sz="36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位线译码部分可编程（或阵列）</a:t>
            </a:r>
          </a:p>
          <a:p>
            <a:pPr algn="l" defTabSz="1828800">
              <a:lnSpc>
                <a:spcPct val="90000"/>
              </a:lnSpc>
              <a:spcBef>
                <a:spcPts val="2000"/>
              </a:spcBef>
              <a:defRPr b="0" sz="3600">
                <a:latin typeface="微软雅黑"/>
                <a:ea typeface="微软雅黑"/>
                <a:cs typeface="微软雅黑"/>
                <a:sym typeface="微软雅黑"/>
              </a:defRPr>
            </a:pPr>
          </a:p>
        </p:txBody>
      </p:sp>
      <p:pic>
        <p:nvPicPr>
          <p:cNvPr id="571" name="Picture 3" descr="Picture 3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13369" y="3571881"/>
            <a:ext cx="5918201" cy="48958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标题 1"/>
          <p:cNvSpPr txBox="1"/>
          <p:nvPr>
            <p:ph type="title"/>
          </p:nvPr>
        </p:nvSpPr>
        <p:spPr>
          <a:xfrm>
            <a:off x="-257474" y="631932"/>
            <a:ext cx="8617696" cy="1143671"/>
          </a:xfrm>
          <a:prstGeom prst="rect">
            <a:avLst/>
          </a:prstGeom>
        </p:spPr>
        <p:txBody>
          <a:bodyPr/>
          <a:lstStyle/>
          <a:p>
            <a:pPr/>
            <a:r>
              <a:t>有用的网站</a:t>
            </a:r>
          </a:p>
        </p:txBody>
      </p:sp>
      <p:pic>
        <p:nvPicPr>
          <p:cNvPr id="82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5227" y="2734145"/>
            <a:ext cx="11488937" cy="960120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822" name="Screen Shot 2018-12-26 at 12.35.08 PM.png" descr="Screen Shot 2018-12-26 at 12.35.08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20388" y="2734145"/>
            <a:ext cx="11303001" cy="960120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标题 1"/>
          <p:cNvSpPr txBox="1"/>
          <p:nvPr>
            <p:ph type="title"/>
          </p:nvPr>
        </p:nvSpPr>
        <p:spPr>
          <a:xfrm>
            <a:off x="-257474" y="631932"/>
            <a:ext cx="8617696" cy="1143671"/>
          </a:xfrm>
          <a:prstGeom prst="rect">
            <a:avLst/>
          </a:prstGeom>
        </p:spPr>
        <p:txBody>
          <a:bodyPr/>
          <a:lstStyle/>
          <a:p>
            <a:pPr/>
            <a:r>
              <a:t>FPGA设计流程</a:t>
            </a:r>
          </a:p>
        </p:txBody>
      </p:sp>
      <p:grpSp>
        <p:nvGrpSpPr>
          <p:cNvPr id="848" name="Group"/>
          <p:cNvGrpSpPr/>
          <p:nvPr/>
        </p:nvGrpSpPr>
        <p:grpSpPr>
          <a:xfrm>
            <a:off x="7131751" y="1998842"/>
            <a:ext cx="12018802" cy="10733628"/>
            <a:chOff x="0" y="0"/>
            <a:chExt cx="12018800" cy="10733627"/>
          </a:xfrm>
        </p:grpSpPr>
        <p:sp>
          <p:nvSpPr>
            <p:cNvPr id="825" name="设计定义"/>
            <p:cNvSpPr/>
            <p:nvPr/>
          </p:nvSpPr>
          <p:spPr>
            <a:xfrm>
              <a:off x="4437889" y="0"/>
              <a:ext cx="3142586" cy="789766"/>
            </a:xfrm>
            <a:prstGeom prst="rect">
              <a:avLst/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b="0" sz="22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设计定义</a:t>
              </a:r>
            </a:p>
          </p:txBody>
        </p:sp>
        <p:sp>
          <p:nvSpPr>
            <p:cNvPr id="826" name="HDL…"/>
            <p:cNvSpPr/>
            <p:nvPr/>
          </p:nvSpPr>
          <p:spPr>
            <a:xfrm>
              <a:off x="4061073" y="1422861"/>
              <a:ext cx="3896217" cy="992285"/>
            </a:xfrm>
            <a:prstGeom prst="rect">
              <a:avLst/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2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HDL</a:t>
              </a:r>
            </a:p>
            <a:p>
              <a:pPr defTabSz="821531">
                <a:defRPr b="0" sz="1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（VHDL, Verilog, C, Simulink)</a:t>
              </a:r>
            </a:p>
          </p:txBody>
        </p:sp>
        <p:sp>
          <p:nvSpPr>
            <p:cNvPr id="827" name="Synthesis…"/>
            <p:cNvSpPr/>
            <p:nvPr/>
          </p:nvSpPr>
          <p:spPr>
            <a:xfrm>
              <a:off x="4061073" y="3055399"/>
              <a:ext cx="3896217" cy="1149799"/>
            </a:xfrm>
            <a:prstGeom prst="rect">
              <a:avLst/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2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Synthesis</a:t>
              </a:r>
            </a:p>
            <a:p>
              <a:pPr defTabSz="821531">
                <a:defRPr b="0" sz="1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（将HDL转化为FPGA逻辑）</a:t>
              </a:r>
            </a:p>
          </p:txBody>
        </p:sp>
        <p:sp>
          <p:nvSpPr>
            <p:cNvPr id="828" name="Place &amp; Route"/>
            <p:cNvSpPr/>
            <p:nvPr/>
          </p:nvSpPr>
          <p:spPr>
            <a:xfrm>
              <a:off x="4061073" y="4854698"/>
              <a:ext cx="3896217" cy="834771"/>
            </a:xfrm>
            <a:prstGeom prst="rect">
              <a:avLst/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b="0" sz="22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Place &amp; Route</a:t>
              </a:r>
            </a:p>
          </p:txBody>
        </p:sp>
        <p:sp>
          <p:nvSpPr>
            <p:cNvPr id="829" name="时序分析"/>
            <p:cNvSpPr/>
            <p:nvPr/>
          </p:nvSpPr>
          <p:spPr>
            <a:xfrm>
              <a:off x="4061073" y="6422015"/>
              <a:ext cx="3896217" cy="834771"/>
            </a:xfrm>
            <a:prstGeom prst="rect">
              <a:avLst/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b="0" sz="22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时序分析</a:t>
              </a:r>
            </a:p>
          </p:txBody>
        </p:sp>
        <p:sp>
          <p:nvSpPr>
            <p:cNvPr id="830" name="器件编程…"/>
            <p:cNvSpPr/>
            <p:nvPr/>
          </p:nvSpPr>
          <p:spPr>
            <a:xfrm>
              <a:off x="4061073" y="7989333"/>
              <a:ext cx="3896217" cy="974459"/>
            </a:xfrm>
            <a:prstGeom prst="rect">
              <a:avLst/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2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器件编程</a:t>
              </a:r>
            </a:p>
            <a:p>
              <a:pPr defTabSz="821531">
                <a:defRPr b="0" sz="2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(Bit-File)</a:t>
              </a:r>
            </a:p>
          </p:txBody>
        </p:sp>
        <p:sp>
          <p:nvSpPr>
            <p:cNvPr id="831" name="FPGA调试"/>
            <p:cNvSpPr/>
            <p:nvPr/>
          </p:nvSpPr>
          <p:spPr>
            <a:xfrm>
              <a:off x="4061073" y="9696339"/>
              <a:ext cx="3896217" cy="1037289"/>
            </a:xfrm>
            <a:prstGeom prst="rect">
              <a:avLst/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b="0" sz="22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FPGA调试</a:t>
              </a:r>
            </a:p>
          </p:txBody>
        </p:sp>
        <p:sp>
          <p:nvSpPr>
            <p:cNvPr id="832" name="时序约束"/>
            <p:cNvSpPr/>
            <p:nvPr/>
          </p:nvSpPr>
          <p:spPr>
            <a:xfrm>
              <a:off x="0" y="3240039"/>
              <a:ext cx="3142585" cy="789767"/>
            </a:xfrm>
            <a:prstGeom prst="rect">
              <a:avLst/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b="0" sz="22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时序约束</a:t>
              </a:r>
            </a:p>
          </p:txBody>
        </p:sp>
        <p:sp>
          <p:nvSpPr>
            <p:cNvPr id="833" name="时序约束 - 管脚"/>
            <p:cNvSpPr/>
            <p:nvPr/>
          </p:nvSpPr>
          <p:spPr>
            <a:xfrm>
              <a:off x="0" y="4877200"/>
              <a:ext cx="3142585" cy="789767"/>
            </a:xfrm>
            <a:prstGeom prst="rect">
              <a:avLst/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1531">
                <a:defRPr b="0" sz="22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时序约束 - 管脚</a:t>
              </a:r>
            </a:p>
          </p:txBody>
        </p:sp>
        <p:sp>
          <p:nvSpPr>
            <p:cNvPr id="834" name="仿真…"/>
            <p:cNvSpPr/>
            <p:nvPr/>
          </p:nvSpPr>
          <p:spPr>
            <a:xfrm>
              <a:off x="8876215" y="1408546"/>
              <a:ext cx="3142586" cy="1048539"/>
            </a:xfrm>
            <a:prstGeom prst="rect">
              <a:avLst/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2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仿真</a:t>
              </a:r>
            </a:p>
            <a:p>
              <a:pPr defTabSz="821531">
                <a:defRPr b="0" sz="2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(Modelsim)</a:t>
              </a:r>
            </a:p>
          </p:txBody>
        </p:sp>
        <p:sp>
          <p:nvSpPr>
            <p:cNvPr id="835" name="时序仿真…"/>
            <p:cNvSpPr/>
            <p:nvPr/>
          </p:nvSpPr>
          <p:spPr>
            <a:xfrm>
              <a:off x="8876215" y="6315131"/>
              <a:ext cx="3142586" cy="1048540"/>
            </a:xfrm>
            <a:prstGeom prst="rect">
              <a:avLst/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2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时序仿真</a:t>
              </a:r>
            </a:p>
            <a:p>
              <a:pPr defTabSz="821531">
                <a:defRPr b="0" sz="2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(Modelsim)</a:t>
              </a:r>
            </a:p>
          </p:txBody>
        </p:sp>
        <p:sp>
          <p:nvSpPr>
            <p:cNvPr id="836" name="Line"/>
            <p:cNvSpPr/>
            <p:nvPr/>
          </p:nvSpPr>
          <p:spPr>
            <a:xfrm flipV="1">
              <a:off x="6009181" y="837163"/>
              <a:ext cx="1" cy="53830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37" name="Line"/>
            <p:cNvSpPr/>
            <p:nvPr/>
          </p:nvSpPr>
          <p:spPr>
            <a:xfrm flipV="1">
              <a:off x="6009181" y="2466236"/>
              <a:ext cx="1" cy="53807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38" name="Line"/>
            <p:cNvSpPr/>
            <p:nvPr/>
          </p:nvSpPr>
          <p:spPr>
            <a:xfrm flipV="1">
              <a:off x="6009181" y="4250673"/>
              <a:ext cx="1" cy="55561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39" name="Line"/>
            <p:cNvSpPr/>
            <p:nvPr/>
          </p:nvSpPr>
          <p:spPr>
            <a:xfrm flipV="1">
              <a:off x="6009181" y="5736866"/>
              <a:ext cx="1" cy="63775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40" name="Line"/>
            <p:cNvSpPr/>
            <p:nvPr/>
          </p:nvSpPr>
          <p:spPr>
            <a:xfrm flipV="1">
              <a:off x="6009181" y="7305194"/>
              <a:ext cx="1" cy="63304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41" name="Line"/>
            <p:cNvSpPr/>
            <p:nvPr/>
          </p:nvSpPr>
          <p:spPr>
            <a:xfrm flipV="1">
              <a:off x="6009181" y="9107175"/>
              <a:ext cx="1" cy="53964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42" name="Line"/>
            <p:cNvSpPr/>
            <p:nvPr/>
          </p:nvSpPr>
          <p:spPr>
            <a:xfrm flipH="1">
              <a:off x="3192137" y="3634922"/>
              <a:ext cx="86049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43" name="Line"/>
            <p:cNvSpPr/>
            <p:nvPr/>
          </p:nvSpPr>
          <p:spPr>
            <a:xfrm flipH="1">
              <a:off x="3192137" y="5272083"/>
              <a:ext cx="86049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44" name="Line"/>
            <p:cNvSpPr/>
            <p:nvPr/>
          </p:nvSpPr>
          <p:spPr>
            <a:xfrm flipH="1">
              <a:off x="7975917" y="1922583"/>
              <a:ext cx="86049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stealth" w="med" len="med"/>
              <a:tailEnd type="stealth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45" name="Line"/>
            <p:cNvSpPr/>
            <p:nvPr/>
          </p:nvSpPr>
          <p:spPr>
            <a:xfrm flipH="1">
              <a:off x="8046018" y="6839401"/>
              <a:ext cx="72029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46" name="Line"/>
            <p:cNvSpPr/>
            <p:nvPr/>
          </p:nvSpPr>
          <p:spPr>
            <a:xfrm>
              <a:off x="8022805" y="4267135"/>
              <a:ext cx="1542372" cy="200353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ot"/>
              <a:miter lim="400000"/>
              <a:headEnd type="stealth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47" name="Line"/>
            <p:cNvSpPr/>
            <p:nvPr/>
          </p:nvSpPr>
          <p:spPr>
            <a:xfrm>
              <a:off x="8005369" y="2450353"/>
              <a:ext cx="1905493" cy="383665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ysDot"/>
              <a:miter lim="400000"/>
              <a:headEnd type="stealth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 sz="32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Object 3" descr="Object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5470" y="4114801"/>
            <a:ext cx="23243461" cy="5206179"/>
          </a:xfrm>
          <a:prstGeom prst="rect">
            <a:avLst/>
          </a:prstGeom>
          <a:ln w="12700">
            <a:miter lim="400000"/>
          </a:ln>
        </p:spPr>
      </p:pic>
      <p:sp>
        <p:nvSpPr>
          <p:cNvPr id="574" name="标题 1"/>
          <p:cNvSpPr txBox="1"/>
          <p:nvPr>
            <p:ph type="title"/>
          </p:nvPr>
        </p:nvSpPr>
        <p:spPr>
          <a:xfrm>
            <a:off x="-257474" y="631932"/>
            <a:ext cx="8617696" cy="1143671"/>
          </a:xfrm>
          <a:prstGeom prst="rect">
            <a:avLst/>
          </a:prstGeom>
        </p:spPr>
        <p:txBody>
          <a:bodyPr/>
          <a:lstStyle/>
          <a:p>
            <a:pPr/>
            <a:r>
              <a:t>PLD</a:t>
            </a:r>
            <a:r>
              <a:t>器件结构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标题 1"/>
          <p:cNvSpPr txBox="1"/>
          <p:nvPr>
            <p:ph type="title"/>
          </p:nvPr>
        </p:nvSpPr>
        <p:spPr>
          <a:xfrm>
            <a:off x="-257474" y="631932"/>
            <a:ext cx="8617696" cy="1143671"/>
          </a:xfrm>
          <a:prstGeom prst="rect">
            <a:avLst/>
          </a:prstGeom>
        </p:spPr>
        <p:txBody>
          <a:bodyPr/>
          <a:lstStyle/>
          <a:p>
            <a:pPr/>
            <a:r>
              <a:t>CPLD </a:t>
            </a:r>
          </a:p>
        </p:txBody>
      </p:sp>
      <p:sp>
        <p:nvSpPr>
          <p:cNvPr id="577" name="内容占位符 2"/>
          <p:cNvSpPr txBox="1"/>
          <p:nvPr>
            <p:ph type="body" sz="quarter" idx="4294967295"/>
          </p:nvPr>
        </p:nvSpPr>
        <p:spPr>
          <a:xfrm>
            <a:off x="9889828" y="631934"/>
            <a:ext cx="12422486" cy="1143671"/>
          </a:xfrm>
          <a:prstGeom prst="rect">
            <a:avLst/>
          </a:prstGeom>
        </p:spPr>
        <p:txBody>
          <a:bodyPr lIns="91439" tIns="91439" rIns="91439" bIns="91439" anchor="t"/>
          <a:lstStyle/>
          <a:p>
            <a:pPr marL="0" indent="0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等线"/>
                <a:ea typeface="等线"/>
                <a:cs typeface="等线"/>
                <a:sym typeface="等线"/>
              </a:defRPr>
            </a:pPr>
            <a:r>
              <a:t>基本资源：</a:t>
            </a:r>
            <a:r>
              <a:t>Logic Fabric</a:t>
            </a:r>
            <a:r>
              <a:t> </a:t>
            </a:r>
            <a:r>
              <a:t>+ Connectivity + I/O</a:t>
            </a:r>
          </a:p>
        </p:txBody>
      </p:sp>
      <p:pic>
        <p:nvPicPr>
          <p:cNvPr id="578" name="Picture 7" descr="Picture 7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4237" y="2039937"/>
            <a:ext cx="21770877" cy="9636126"/>
          </a:xfrm>
          <a:prstGeom prst="rect">
            <a:avLst/>
          </a:prstGeom>
          <a:ln w="12700">
            <a:miter lim="400000"/>
          </a:ln>
        </p:spPr>
      </p:pic>
      <p:sp>
        <p:nvSpPr>
          <p:cNvPr id="579" name="I/O单元"/>
          <p:cNvSpPr/>
          <p:nvPr/>
        </p:nvSpPr>
        <p:spPr>
          <a:xfrm>
            <a:off x="18599844" y="9619937"/>
            <a:ext cx="2526110" cy="32662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21" y="21600"/>
                </a:moveTo>
                <a:cubicBezTo>
                  <a:pt x="861" y="21600"/>
                  <a:pt x="0" y="20934"/>
                  <a:pt x="0" y="20115"/>
                </a:cubicBezTo>
                <a:lnTo>
                  <a:pt x="0" y="14868"/>
                </a:lnTo>
                <a:cubicBezTo>
                  <a:pt x="0" y="14048"/>
                  <a:pt x="861" y="13383"/>
                  <a:pt x="1921" y="13383"/>
                </a:cubicBezTo>
                <a:lnTo>
                  <a:pt x="5406" y="13383"/>
                </a:lnTo>
                <a:lnTo>
                  <a:pt x="7320" y="0"/>
                </a:lnTo>
                <a:lnTo>
                  <a:pt x="9234" y="13383"/>
                </a:lnTo>
                <a:lnTo>
                  <a:pt x="19679" y="13383"/>
                </a:lnTo>
                <a:cubicBezTo>
                  <a:pt x="20739" y="13383"/>
                  <a:pt x="21600" y="14048"/>
                  <a:pt x="21600" y="14868"/>
                </a:cubicBezTo>
                <a:lnTo>
                  <a:pt x="21600" y="20115"/>
                </a:lnTo>
                <a:cubicBezTo>
                  <a:pt x="21600" y="20934"/>
                  <a:pt x="20739" y="21600"/>
                  <a:pt x="19679" y="21600"/>
                </a:cubicBezTo>
                <a:lnTo>
                  <a:pt x="1921" y="21600"/>
                </a:lnTo>
                <a:close/>
              </a:path>
            </a:pathLst>
          </a:custGeom>
          <a:solidFill>
            <a:srgbClr val="D5D5D5"/>
          </a:solidFill>
          <a:ln w="25400">
            <a:solidFill>
              <a:schemeClr val="accent1">
                <a:lumOff val="-13575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I/O单元</a:t>
            </a:r>
          </a:p>
        </p:txBody>
      </p:sp>
      <p:sp>
        <p:nvSpPr>
          <p:cNvPr id="580" name="连线资源"/>
          <p:cNvSpPr/>
          <p:nvPr/>
        </p:nvSpPr>
        <p:spPr>
          <a:xfrm>
            <a:off x="10506670" y="10532929"/>
            <a:ext cx="2526110" cy="2277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62" y="0"/>
                </a:moveTo>
                <a:lnTo>
                  <a:pt x="6444" y="10371"/>
                </a:lnTo>
                <a:lnTo>
                  <a:pt x="1921" y="10371"/>
                </a:lnTo>
                <a:cubicBezTo>
                  <a:pt x="861" y="10371"/>
                  <a:pt x="0" y="11326"/>
                  <a:pt x="0" y="12501"/>
                </a:cubicBezTo>
                <a:lnTo>
                  <a:pt x="0" y="19473"/>
                </a:lnTo>
                <a:cubicBezTo>
                  <a:pt x="0" y="20649"/>
                  <a:pt x="861" y="21600"/>
                  <a:pt x="1921" y="21600"/>
                </a:cubicBezTo>
                <a:lnTo>
                  <a:pt x="19679" y="21600"/>
                </a:lnTo>
                <a:cubicBezTo>
                  <a:pt x="20739" y="21600"/>
                  <a:pt x="21600" y="20649"/>
                  <a:pt x="21600" y="19473"/>
                </a:cubicBezTo>
                <a:lnTo>
                  <a:pt x="21600" y="12501"/>
                </a:lnTo>
                <a:cubicBezTo>
                  <a:pt x="21600" y="11326"/>
                  <a:pt x="20739" y="10371"/>
                  <a:pt x="19679" y="10371"/>
                </a:cubicBezTo>
                <a:lnTo>
                  <a:pt x="10279" y="10371"/>
                </a:lnTo>
                <a:lnTo>
                  <a:pt x="8362" y="0"/>
                </a:lnTo>
                <a:close/>
              </a:path>
            </a:pathLst>
          </a:custGeom>
          <a:solidFill>
            <a:srgbClr val="D5D5D5"/>
          </a:solidFill>
          <a:ln w="25400">
            <a:solidFill>
              <a:schemeClr val="accent1">
                <a:lumOff val="-13575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连线资源</a:t>
            </a:r>
          </a:p>
        </p:txBody>
      </p:sp>
      <p:sp>
        <p:nvSpPr>
          <p:cNvPr id="581" name="逻辑阵列模块"/>
          <p:cNvSpPr/>
          <p:nvPr/>
        </p:nvSpPr>
        <p:spPr>
          <a:xfrm>
            <a:off x="5163146" y="9666518"/>
            <a:ext cx="4039791" cy="36889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82" y="0"/>
                </a:moveTo>
                <a:lnTo>
                  <a:pt x="15183" y="14668"/>
                </a:lnTo>
                <a:lnTo>
                  <a:pt x="1201" y="14668"/>
                </a:lnTo>
                <a:cubicBezTo>
                  <a:pt x="538" y="14668"/>
                  <a:pt x="0" y="15258"/>
                  <a:pt x="0" y="15983"/>
                </a:cubicBezTo>
                <a:lnTo>
                  <a:pt x="0" y="20287"/>
                </a:lnTo>
                <a:cubicBezTo>
                  <a:pt x="0" y="21013"/>
                  <a:pt x="538" y="21600"/>
                  <a:pt x="1201" y="21600"/>
                </a:cubicBezTo>
                <a:lnTo>
                  <a:pt x="20399" y="21600"/>
                </a:lnTo>
                <a:cubicBezTo>
                  <a:pt x="21062" y="21600"/>
                  <a:pt x="21600" y="21013"/>
                  <a:pt x="21600" y="20287"/>
                </a:cubicBezTo>
                <a:lnTo>
                  <a:pt x="21600" y="15983"/>
                </a:lnTo>
                <a:cubicBezTo>
                  <a:pt x="21600" y="15258"/>
                  <a:pt x="21062" y="14668"/>
                  <a:pt x="20399" y="14668"/>
                </a:cubicBezTo>
                <a:lnTo>
                  <a:pt x="17579" y="14668"/>
                </a:lnTo>
                <a:lnTo>
                  <a:pt x="16382" y="0"/>
                </a:lnTo>
                <a:close/>
              </a:path>
            </a:pathLst>
          </a:custGeom>
          <a:solidFill>
            <a:srgbClr val="D5D5D5"/>
          </a:solidFill>
          <a:ln w="25400">
            <a:solidFill>
              <a:schemeClr val="accent1">
                <a:lumOff val="-13575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b="0" sz="32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逻辑阵列模块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标题 1"/>
          <p:cNvSpPr txBox="1"/>
          <p:nvPr>
            <p:ph type="title"/>
          </p:nvPr>
        </p:nvSpPr>
        <p:spPr>
          <a:xfrm>
            <a:off x="-257474" y="631932"/>
            <a:ext cx="8617696" cy="1143671"/>
          </a:xfrm>
          <a:prstGeom prst="rect">
            <a:avLst/>
          </a:prstGeom>
        </p:spPr>
        <p:txBody>
          <a:bodyPr/>
          <a:lstStyle/>
          <a:p>
            <a:pPr/>
            <a:r>
              <a:t>CPLD </a:t>
            </a:r>
          </a:p>
        </p:txBody>
      </p:sp>
      <p:sp>
        <p:nvSpPr>
          <p:cNvPr id="586" name="内容占位符 2"/>
          <p:cNvSpPr txBox="1"/>
          <p:nvPr>
            <p:ph type="body" sz="quarter" idx="4294967295"/>
          </p:nvPr>
        </p:nvSpPr>
        <p:spPr>
          <a:xfrm>
            <a:off x="11607800" y="631932"/>
            <a:ext cx="5033070" cy="1143671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0" indent="0" defTabSz="1755647">
              <a:lnSpc>
                <a:spcPct val="90000"/>
              </a:lnSpc>
              <a:spcBef>
                <a:spcPts val="1900"/>
              </a:spcBef>
              <a:buSzTx/>
              <a:buNone/>
              <a:defRPr sz="5376">
                <a:latin typeface="等线"/>
                <a:ea typeface="等线"/>
                <a:cs typeface="等线"/>
                <a:sym typeface="等线"/>
              </a:defRPr>
            </a:lvl1pPr>
          </a:lstStyle>
          <a:p>
            <a:pPr/>
            <a:r>
              <a:t>逻辑阵列构成</a:t>
            </a:r>
          </a:p>
        </p:txBody>
      </p:sp>
      <p:pic>
        <p:nvPicPr>
          <p:cNvPr id="587" name="Picture 7" descr="Picture 7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16927" y="2567373"/>
            <a:ext cx="17150146" cy="100266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标题 1"/>
          <p:cNvSpPr txBox="1"/>
          <p:nvPr>
            <p:ph type="title"/>
          </p:nvPr>
        </p:nvSpPr>
        <p:spPr>
          <a:xfrm>
            <a:off x="-257474" y="631932"/>
            <a:ext cx="8617696" cy="1143671"/>
          </a:xfrm>
          <a:prstGeom prst="rect">
            <a:avLst/>
          </a:prstGeom>
        </p:spPr>
        <p:txBody>
          <a:bodyPr/>
          <a:lstStyle/>
          <a:p>
            <a:pPr/>
            <a:r>
              <a:t>FPGA</a:t>
            </a:r>
            <a:r>
              <a:t>结构</a:t>
            </a:r>
          </a:p>
        </p:txBody>
      </p:sp>
      <p:sp>
        <p:nvSpPr>
          <p:cNvPr id="590" name="内容占位符 2"/>
          <p:cNvSpPr txBox="1"/>
          <p:nvPr>
            <p:ph type="body" sz="quarter" idx="4294967295"/>
          </p:nvPr>
        </p:nvSpPr>
        <p:spPr>
          <a:xfrm>
            <a:off x="9906000" y="758102"/>
            <a:ext cx="8777428" cy="891334"/>
          </a:xfrm>
          <a:prstGeom prst="rect">
            <a:avLst/>
          </a:prstGeom>
        </p:spPr>
        <p:txBody>
          <a:bodyPr lIns="91439" tIns="91439" rIns="91439" bIns="91439" anchor="t"/>
          <a:lstStyle/>
          <a:p>
            <a:pPr lvl="1" marL="0" indent="0" defTabSz="1810511">
              <a:lnSpc>
                <a:spcPct val="90000"/>
              </a:lnSpc>
              <a:spcBef>
                <a:spcPts val="900"/>
              </a:spcBef>
              <a:buSzTx/>
              <a:buNone/>
              <a:defRPr sz="3959">
                <a:latin typeface="等线"/>
                <a:ea typeface="等线"/>
                <a:cs typeface="等线"/>
                <a:sym typeface="等线"/>
              </a:defRPr>
            </a:pPr>
            <a:r>
              <a:t>与</a:t>
            </a:r>
            <a:r>
              <a:t>CPLD</a:t>
            </a:r>
            <a:r>
              <a:t>基于乘积项完全不同架构</a:t>
            </a:r>
          </a:p>
        </p:txBody>
      </p:sp>
      <p:pic>
        <p:nvPicPr>
          <p:cNvPr id="591" name="5714D95D-5185-432E-ACD2-53AF75BAB0A1-L0-001.jpeg" descr="5714D95D-5185-432E-ACD2-53AF75BAB0A1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6152" y="2126378"/>
            <a:ext cx="15792896" cy="102071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标题 1"/>
          <p:cNvSpPr txBox="1"/>
          <p:nvPr>
            <p:ph type="title"/>
          </p:nvPr>
        </p:nvSpPr>
        <p:spPr>
          <a:xfrm>
            <a:off x="-257474" y="631932"/>
            <a:ext cx="8617696" cy="1143671"/>
          </a:xfrm>
          <a:prstGeom prst="rect">
            <a:avLst/>
          </a:prstGeom>
        </p:spPr>
        <p:txBody>
          <a:bodyPr/>
          <a:lstStyle/>
          <a:p>
            <a:pPr/>
            <a:r>
              <a:t>FPGA </a:t>
            </a:r>
            <a:r>
              <a:t>结构</a:t>
            </a:r>
          </a:p>
        </p:txBody>
      </p:sp>
      <p:sp>
        <p:nvSpPr>
          <p:cNvPr id="594" name="内容占位符 2"/>
          <p:cNvSpPr txBox="1"/>
          <p:nvPr>
            <p:ph type="body" sz="quarter" idx="4294967295"/>
          </p:nvPr>
        </p:nvSpPr>
        <p:spPr>
          <a:xfrm>
            <a:off x="10363200" y="739424"/>
            <a:ext cx="4952504" cy="928690"/>
          </a:xfrm>
          <a:prstGeom prst="rect">
            <a:avLst/>
          </a:prstGeom>
        </p:spPr>
        <p:txBody>
          <a:bodyPr lIns="91439" tIns="91439" rIns="91439" bIns="91439" anchor="t"/>
          <a:lstStyle/>
          <a:p>
            <a:pPr lvl="1" marL="0" indent="0" defTabSz="1828800">
              <a:lnSpc>
                <a:spcPct val="90000"/>
              </a:lnSpc>
              <a:spcBef>
                <a:spcPts val="1000"/>
              </a:spcBef>
              <a:buSzTx/>
              <a:buNone/>
              <a:defRPr sz="4000">
                <a:latin typeface="等线"/>
                <a:ea typeface="等线"/>
                <a:cs typeface="等线"/>
                <a:sym typeface="等线"/>
              </a:defRPr>
            </a:pPr>
            <a:r>
              <a:t>基于查找表技术</a:t>
            </a:r>
          </a:p>
        </p:txBody>
      </p:sp>
      <p:pic>
        <p:nvPicPr>
          <p:cNvPr id="595" name="image.pdf" descr="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11892" y="2834682"/>
            <a:ext cx="13099416" cy="87956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