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412" r:id="rId3"/>
    <p:sldId id="413" r:id="rId4"/>
    <p:sldId id="428" r:id="rId5"/>
    <p:sldId id="430" r:id="rId6"/>
    <p:sldId id="431" r:id="rId7"/>
    <p:sldId id="432" r:id="rId8"/>
    <p:sldId id="433" r:id="rId9"/>
    <p:sldId id="429" r:id="rId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9" autoAdjust="0"/>
    <p:restoredTop sz="90555" autoAdjust="0"/>
  </p:normalViewPr>
  <p:slideViewPr>
    <p:cSldViewPr>
      <p:cViewPr varScale="1">
        <p:scale>
          <a:sx n="89" d="100"/>
          <a:sy n="89" d="100"/>
        </p:scale>
        <p:origin x="13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334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AEB80CE-8FD0-4B7B-829E-762A8E182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325DD3A-F305-4463-98B4-8546076FBE25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BA31EA-DA09-44D8-A5ED-470110DD6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5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371600"/>
            <a:ext cx="7772400" cy="1143000"/>
          </a:xfrm>
        </p:spPr>
        <p:txBody>
          <a:bodyPr>
            <a:normAutofit/>
          </a:bodyPr>
          <a:lstStyle>
            <a:lvl1pPr>
              <a:defRPr sz="4000" baseline="0">
                <a:ea typeface="楷体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276600"/>
            <a:ext cx="6400800" cy="1150689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3799" name="Line 7"/>
          <p:cNvSpPr>
            <a:spLocks noChangeShapeType="1"/>
          </p:cNvSpPr>
          <p:nvPr userDrawn="1"/>
        </p:nvSpPr>
        <p:spPr bwMode="auto">
          <a:xfrm>
            <a:off x="76200" y="2895600"/>
            <a:ext cx="4343400" cy="0"/>
          </a:xfrm>
          <a:prstGeom prst="line">
            <a:avLst/>
          </a:prstGeom>
          <a:noFill/>
          <a:ln w="50800">
            <a:solidFill>
              <a:srgbClr val="CC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A7ECD40-1DAC-44AC-A11D-A28A8B983A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67A42B-0555-4E89-B3D8-B409C4D71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65F82AF-61E2-4FC8-8C7E-2ABFAF62EF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fld id="{98741A0E-FD29-4B38-9F47-555E876A37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5ACE3C19-3C15-4278-926A-CA1598F258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724400" y="2895600"/>
            <a:ext cx="4343400" cy="2796"/>
          </a:xfrm>
          <a:prstGeom prst="line">
            <a:avLst/>
          </a:prstGeom>
          <a:noFill/>
          <a:ln w="50800">
            <a:solidFill>
              <a:srgbClr val="CC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BEEAE5B-B550-48D6-9FB7-D41AB775CA00}"/>
              </a:ext>
            </a:extLst>
          </p:cNvPr>
          <p:cNvSpPr/>
          <p:nvPr userDrawn="1"/>
        </p:nvSpPr>
        <p:spPr>
          <a:xfrm>
            <a:off x="4533900" y="28575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ED6C6F-6D71-477A-AE66-F1A9B9423C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90EFC6-1A94-4BDF-B97B-2CF6BD91C6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57E390-3E24-4158-A9A6-A8127F8252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fld id="{98741A0E-FD29-4B38-9F47-555E876A3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07E-8931-48AE-AC7E-05EF8D49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07E-8931-48AE-AC7E-05EF8D49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07E-8931-48AE-AC7E-05EF8D49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07E-8931-48AE-AC7E-05EF8D49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07E-8931-48AE-AC7E-05EF8D49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07E-8931-48AE-AC7E-05EF8D49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07E-8931-48AE-AC7E-05EF8D49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07E-8931-48AE-AC7E-05EF8D49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07E-8931-48AE-AC7E-05EF8D49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50"/>
              </a:spcBef>
              <a:defRPr sz="3200"/>
            </a:lvl1pPr>
            <a:lvl2pPr>
              <a:spcBef>
                <a:spcPts val="50"/>
              </a:spcBef>
              <a:defRPr sz="2800"/>
            </a:lvl2pPr>
            <a:lvl3pPr>
              <a:spcBef>
                <a:spcPts val="50"/>
              </a:spcBef>
              <a:defRPr sz="2400"/>
            </a:lvl3pPr>
            <a:lvl4pPr>
              <a:spcBef>
                <a:spcPts val="50"/>
              </a:spcBef>
              <a:defRPr sz="2400"/>
            </a:lvl4pPr>
            <a:lvl5pPr>
              <a:spcBef>
                <a:spcPts val="5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D3A508-C394-4120-84C8-E8546C3591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316930-7C38-425B-8A5D-B5632FF9DE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9648B3-AFD3-43FF-83D2-9AD92D5F37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fld id="{98741A0E-FD29-4B38-9F47-555E876A3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07E-8931-48AE-AC7E-05EF8D49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07E-8931-48AE-AC7E-05EF8D49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C7B60D4-DAC3-45D3-AF47-FAD42A7ACD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3177093-05D4-4766-B8C2-A8C789C9F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A28B2DA-83A9-46F4-B7EE-E826FC20A9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fld id="{98741A0E-FD29-4B38-9F47-555E876A3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1C9F612-55DC-4B63-9D35-691A33FA9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884BF88-7998-474F-8F2E-D4820565EE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352D44D-D7F3-4C6A-AAD2-E9D85EC30B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fld id="{98741A0E-FD29-4B38-9F47-555E876A3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43434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43434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38F6-C4A0-4B6E-95C2-CCF77B8B54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AAA3BF7-F062-4F8A-9A7C-6BE3C179E682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241E0F0-6914-4833-A9E1-CE347694B5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366C334-E55C-4CB0-B076-CB0547741D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8D470FD-9C06-4B24-8140-313F0BE759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fld id="{98741A0E-FD29-4B38-9F47-555E876A3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B285E2D1-C629-4116-887C-DED25195F1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A8D5D1-B268-4A60-AAAD-6BE3AACB43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84E78E8-C4A7-4E74-87F1-A46C6FF5D7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fld id="{98741A0E-FD29-4B38-9F47-555E876A3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35961C6-C46B-486F-9F24-EE8AE5A8E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1B68CB8-2522-4697-94DC-9C23C1BD75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E1EE962-E6CA-4740-9CB4-D479A1F4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fld id="{98741A0E-FD29-4B38-9F47-555E876A3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3AA15F2-4401-44AB-9797-D70FBB007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5FA4B76-8862-4D6F-AB6A-0F3D3EA602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046BE4A-B034-412B-A366-D5D7EA3661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fld id="{98741A0E-FD29-4B38-9F47-555E876A3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7"/>
            <a:ext cx="7924800" cy="525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40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fld id="{98741A0E-FD29-4B38-9F47-555E876A37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0800">
            <a:solidFill>
              <a:srgbClr val="CC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endParaRPr lang="en-US" baseline="0" dirty="0">
              <a:latin typeface="Calibri" panose="020F0502020204030204" pitchFamily="34" charset="0"/>
              <a:ea typeface="楷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baseline="0">
          <a:solidFill>
            <a:schemeClr val="tx2"/>
          </a:solidFill>
          <a:latin typeface="Calibri" panose="020F0502020204030204" pitchFamily="34" charset="0"/>
          <a:ea typeface="楷体" panose="02010609060101010101" pitchFamily="49" charset="-122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i="0" baseline="0">
          <a:solidFill>
            <a:schemeClr val="tx1"/>
          </a:solidFill>
          <a:latin typeface="Calibri" panose="020F0502020204030204" pitchFamily="34" charset="0"/>
          <a:ea typeface="楷体" panose="02010609060101010101" pitchFamily="49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 i="0" baseline="0">
          <a:solidFill>
            <a:schemeClr val="tx1"/>
          </a:solidFill>
          <a:latin typeface="Calibri" panose="020F0502020204030204" pitchFamily="34" charset="0"/>
          <a:ea typeface="楷体" panose="02010609060101010101" pitchFamily="49" charset="-122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 i="0" baseline="0">
          <a:solidFill>
            <a:schemeClr val="tx1"/>
          </a:solidFill>
          <a:latin typeface="Calibri" panose="020F0502020204030204" pitchFamily="34" charset="0"/>
          <a:ea typeface="楷体" panose="02010609060101010101" pitchFamily="49" charset="-122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 i="0" baseline="0">
          <a:solidFill>
            <a:schemeClr val="tx1"/>
          </a:solidFill>
          <a:latin typeface="Calibri" panose="020F0502020204030204" pitchFamily="34" charset="0"/>
          <a:ea typeface="楷体" panose="02010609060101010101" pitchFamily="49" charset="-122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 i="0" baseline="0">
          <a:solidFill>
            <a:schemeClr val="tx1"/>
          </a:solidFill>
          <a:latin typeface="Calibri" panose="020F0502020204030204" pitchFamily="34" charset="0"/>
          <a:ea typeface="楷体" panose="02010609060101010101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C07E-8931-48AE-AC7E-05EF8D49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D8848E8-59CF-46ED-9AF6-7F2C88C86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2019.2.14 – 2019.2.27</a:t>
            </a:r>
            <a:r>
              <a:rPr lang="zh-CN" altLang="en-US" dirty="0"/>
              <a:t>周报总结</a:t>
            </a: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E907BFDE-806F-4CAB-8C76-6DAECDBC4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刘帅</a:t>
            </a:r>
          </a:p>
        </p:txBody>
      </p:sp>
    </p:spTree>
    <p:extLst>
      <p:ext uri="{BB962C8B-B14F-4D97-AF65-F5344CB8AC3E}">
        <p14:creationId xmlns:p14="http://schemas.microsoft.com/office/powerpoint/2010/main" val="77622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D8827A-1C5F-4744-8798-71AFA348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近期工作情况汇报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9DCCA2-E9E3-42DB-AF63-21A73D532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近期对</a:t>
            </a:r>
            <a:r>
              <a:rPr lang="en-US" altLang="zh-CN" dirty="0"/>
              <a:t>FFT</a:t>
            </a:r>
            <a:r>
              <a:rPr lang="zh-CN" altLang="en-US" dirty="0"/>
              <a:t>和</a:t>
            </a:r>
            <a:r>
              <a:rPr lang="en-US" altLang="zh-CN" dirty="0"/>
              <a:t>FIR IP</a:t>
            </a:r>
            <a:r>
              <a:rPr lang="zh-CN" altLang="en-US" dirty="0"/>
              <a:t>核进行研究，主要是利用</a:t>
            </a:r>
            <a:r>
              <a:rPr lang="en-US" altLang="zh-CN" dirty="0"/>
              <a:t>FIR IP</a:t>
            </a:r>
            <a:r>
              <a:rPr lang="zh-CN" altLang="en-US" dirty="0"/>
              <a:t>核设计滤波器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MATLAB</a:t>
            </a:r>
            <a:r>
              <a:rPr lang="zh-CN" altLang="en-US" dirty="0"/>
              <a:t>与</a:t>
            </a:r>
            <a:r>
              <a:rPr lang="en-US" altLang="zh-CN" dirty="0" err="1"/>
              <a:t>Vivado</a:t>
            </a:r>
            <a:r>
              <a:rPr lang="zh-CN" altLang="en-US" dirty="0"/>
              <a:t>软件相结合，用</a:t>
            </a:r>
            <a:r>
              <a:rPr lang="en-US" altLang="zh-CN" dirty="0"/>
              <a:t>MATLAB</a:t>
            </a:r>
            <a:r>
              <a:rPr lang="zh-CN" altLang="en-US" dirty="0"/>
              <a:t>的</a:t>
            </a:r>
            <a:r>
              <a:rPr lang="en-US" altLang="zh-CN" dirty="0" err="1"/>
              <a:t>fdatool</a:t>
            </a:r>
            <a:r>
              <a:rPr lang="zh-CN" altLang="en-US" dirty="0"/>
              <a:t>设计滤波器，在</a:t>
            </a:r>
            <a:r>
              <a:rPr lang="en-US" altLang="zh-CN" dirty="0" err="1"/>
              <a:t>fdatool</a:t>
            </a:r>
            <a:r>
              <a:rPr lang="zh-CN" altLang="en-US" dirty="0"/>
              <a:t>里设计滤波器的参数，并将其</a:t>
            </a:r>
            <a:r>
              <a:rPr lang="en-US" altLang="zh-CN" dirty="0"/>
              <a:t>.</a:t>
            </a:r>
            <a:r>
              <a:rPr lang="en-US" altLang="zh-CN" dirty="0" err="1"/>
              <a:t>coe</a:t>
            </a:r>
            <a:r>
              <a:rPr lang="zh-CN" altLang="en-US" dirty="0"/>
              <a:t>文件导出，装载到</a:t>
            </a:r>
            <a:r>
              <a:rPr lang="en-US" altLang="zh-CN" dirty="0"/>
              <a:t>FIR IP</a:t>
            </a:r>
            <a:r>
              <a:rPr lang="zh-CN" altLang="en-US" dirty="0"/>
              <a:t>核的配置中。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0627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工作内容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239A14-3C18-40B2-9654-B69955CCDDCE}"/>
              </a:ext>
            </a:extLst>
          </p:cNvPr>
          <p:cNvSpPr txBox="1"/>
          <p:nvPr/>
        </p:nvSpPr>
        <p:spPr>
          <a:xfrm>
            <a:off x="381000" y="1447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、对于用</a:t>
            </a:r>
            <a:r>
              <a:rPr lang="en-US" altLang="zh-CN" dirty="0" err="1"/>
              <a:t>fdatool</a:t>
            </a:r>
            <a:r>
              <a:rPr lang="zh-CN" altLang="en-US" dirty="0"/>
              <a:t>设计滤波器时，其参数需要调整尝试才能设计出效果最佳的滤波器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7A63665-F850-4B74-9CCE-0496E5BF61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2355850"/>
            <a:ext cx="5274310" cy="434975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D377243-9EBC-4982-B671-04EAE76FDE3A}"/>
              </a:ext>
            </a:extLst>
          </p:cNvPr>
          <p:cNvSpPr/>
          <p:nvPr/>
        </p:nvSpPr>
        <p:spPr>
          <a:xfrm>
            <a:off x="3276600" y="4953000"/>
            <a:ext cx="12192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808797D-EBD0-4A78-B77D-9D3FFE12F80B}"/>
              </a:ext>
            </a:extLst>
          </p:cNvPr>
          <p:cNvSpPr/>
          <p:nvPr/>
        </p:nvSpPr>
        <p:spPr>
          <a:xfrm>
            <a:off x="762000" y="4953000"/>
            <a:ext cx="12192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工作内容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239A14-3C18-40B2-9654-B69955CCDDCE}"/>
              </a:ext>
            </a:extLst>
          </p:cNvPr>
          <p:cNvSpPr txBox="1"/>
          <p:nvPr/>
        </p:nvSpPr>
        <p:spPr>
          <a:xfrm>
            <a:off x="304800" y="1483664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、用</a:t>
            </a:r>
            <a:r>
              <a:rPr lang="en-US" altLang="zh-CN" dirty="0"/>
              <a:t>MATLAB</a:t>
            </a:r>
            <a:r>
              <a:rPr lang="zh-CN" altLang="en-US" dirty="0"/>
              <a:t>生成一个</a:t>
            </a:r>
            <a:r>
              <a:rPr lang="en-US" altLang="zh-CN" dirty="0"/>
              <a:t>50K+600K</a:t>
            </a:r>
            <a:r>
              <a:rPr lang="zh-CN" altLang="en-US" dirty="0"/>
              <a:t>，采样频率为</a:t>
            </a:r>
            <a:r>
              <a:rPr lang="en-US" altLang="zh-CN" dirty="0"/>
              <a:t>1600K</a:t>
            </a:r>
            <a:r>
              <a:rPr lang="zh-CN" altLang="en-US" dirty="0"/>
              <a:t>的混合信号。设计了一个</a:t>
            </a:r>
            <a:r>
              <a:rPr lang="en-US" altLang="zh-CN" dirty="0"/>
              <a:t>500K</a:t>
            </a:r>
            <a:r>
              <a:rPr lang="zh-CN" altLang="en-US" dirty="0"/>
              <a:t>的低通滤波器，过滤</a:t>
            </a:r>
            <a:r>
              <a:rPr lang="en-US" altLang="zh-CN" dirty="0"/>
              <a:t>50K+600K</a:t>
            </a:r>
            <a:r>
              <a:rPr lang="zh-CN" altLang="en-US" dirty="0"/>
              <a:t>的混合信号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A81D691-3A42-464D-B2A3-8E46A79633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05200" y="2286000"/>
            <a:ext cx="5274310" cy="28733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51F01A-C0D5-4CD5-8AA3-9A142EF40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5999"/>
            <a:ext cx="3322575" cy="28733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2BFD87C-EB6A-4FAD-B129-04E35F62B85E}"/>
              </a:ext>
            </a:extLst>
          </p:cNvPr>
          <p:cNvSpPr txBox="1"/>
          <p:nvPr/>
        </p:nvSpPr>
        <p:spPr>
          <a:xfrm>
            <a:off x="76200" y="5562600"/>
            <a:ext cx="9097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能得到较好的</a:t>
            </a:r>
            <a:r>
              <a:rPr lang="en-US" altLang="zh-CN" dirty="0"/>
              <a:t>50K</a:t>
            </a:r>
            <a:r>
              <a:rPr lang="zh-CN" altLang="en-US" dirty="0"/>
              <a:t>的信号波形，但滤波器的</a:t>
            </a:r>
            <a:r>
              <a:rPr lang="en-US" altLang="zh-CN" dirty="0"/>
              <a:t>Fs=1600K</a:t>
            </a:r>
            <a:r>
              <a:rPr lang="zh-CN" altLang="en-US" dirty="0"/>
              <a:t>时得到输出信</a:t>
            </a:r>
            <a:endParaRPr lang="en-US" altLang="zh-CN" dirty="0"/>
          </a:p>
          <a:p>
            <a:r>
              <a:rPr lang="zh-CN" altLang="en-US" dirty="0"/>
              <a:t>号为高阻状态，我错误的输入</a:t>
            </a:r>
            <a:r>
              <a:rPr lang="en-US" altLang="zh-CN" dirty="0"/>
              <a:t>Fs=1600M</a:t>
            </a:r>
            <a:r>
              <a:rPr lang="zh-CN" altLang="en-US" dirty="0"/>
              <a:t>时，得到上图波形</a:t>
            </a:r>
          </a:p>
        </p:txBody>
      </p:sp>
    </p:spTree>
    <p:extLst>
      <p:ext uri="{BB962C8B-B14F-4D97-AF65-F5344CB8AC3E}">
        <p14:creationId xmlns:p14="http://schemas.microsoft.com/office/powerpoint/2010/main" val="381359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工作内容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239A14-3C18-40B2-9654-B69955CCDDCE}"/>
              </a:ext>
            </a:extLst>
          </p:cNvPr>
          <p:cNvSpPr txBox="1"/>
          <p:nvPr/>
        </p:nvSpPr>
        <p:spPr>
          <a:xfrm>
            <a:off x="304800" y="1483664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、设计了一个</a:t>
            </a:r>
            <a:r>
              <a:rPr lang="en-US" altLang="zh-CN" dirty="0"/>
              <a:t>500K</a:t>
            </a:r>
            <a:r>
              <a:rPr lang="zh-CN" altLang="en-US" dirty="0"/>
              <a:t>的</a:t>
            </a:r>
            <a:r>
              <a:rPr lang="en-US" altLang="zh-CN" dirty="0"/>
              <a:t>window</a:t>
            </a:r>
            <a:r>
              <a:rPr lang="zh-CN" altLang="en-US" dirty="0"/>
              <a:t>高通滤波器，过滤</a:t>
            </a:r>
            <a:r>
              <a:rPr lang="en-US" altLang="zh-CN" dirty="0"/>
              <a:t>50K+600K</a:t>
            </a:r>
            <a:r>
              <a:rPr lang="zh-CN" altLang="en-US" dirty="0"/>
              <a:t>的混合信号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91037C-C30E-4613-A601-E141F255F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0"/>
            <a:ext cx="3352800" cy="27925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26A2CF-EBC6-4111-8D6B-04221D02ED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17290" y="2286000"/>
            <a:ext cx="5274310" cy="283296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F950E64-15FE-4AB6-AF6C-96C8FD72CF51}"/>
              </a:ext>
            </a:extLst>
          </p:cNvPr>
          <p:cNvSpPr txBox="1"/>
          <p:nvPr/>
        </p:nvSpPr>
        <p:spPr>
          <a:xfrm>
            <a:off x="304800" y="5562600"/>
            <a:ext cx="668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滤波器</a:t>
            </a:r>
            <a:r>
              <a:rPr lang="en-US" altLang="zh-CN" dirty="0"/>
              <a:t>Fs=1600K</a:t>
            </a:r>
            <a:r>
              <a:rPr lang="zh-CN" altLang="en-US" dirty="0"/>
              <a:t>和</a:t>
            </a:r>
            <a:r>
              <a:rPr lang="en-US" altLang="zh-CN" dirty="0"/>
              <a:t>1600M</a:t>
            </a:r>
            <a:r>
              <a:rPr lang="zh-CN" altLang="en-US" dirty="0"/>
              <a:t>时，输出信号均为高阻</a:t>
            </a:r>
          </a:p>
        </p:txBody>
      </p:sp>
    </p:spTree>
    <p:extLst>
      <p:ext uri="{BB962C8B-B14F-4D97-AF65-F5344CB8AC3E}">
        <p14:creationId xmlns:p14="http://schemas.microsoft.com/office/powerpoint/2010/main" val="154337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工作内容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29DC1D-53FD-43D3-BD51-544BC0AED595}"/>
              </a:ext>
            </a:extLst>
          </p:cNvPr>
          <p:cNvSpPr txBox="1"/>
          <p:nvPr/>
        </p:nvSpPr>
        <p:spPr>
          <a:xfrm>
            <a:off x="190500" y="1298998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、设计了一个</a:t>
            </a:r>
            <a:r>
              <a:rPr lang="en-US" altLang="zh-CN" dirty="0"/>
              <a:t>400K</a:t>
            </a:r>
            <a:r>
              <a:rPr lang="zh-CN" altLang="en-US" dirty="0"/>
              <a:t>截止</a:t>
            </a:r>
            <a:r>
              <a:rPr lang="en-US" altLang="zh-CN" dirty="0"/>
              <a:t>500K</a:t>
            </a:r>
            <a:r>
              <a:rPr lang="zh-CN" altLang="en-US" dirty="0"/>
              <a:t>通过的</a:t>
            </a:r>
            <a:r>
              <a:rPr lang="en-US" altLang="zh-CN" dirty="0" err="1"/>
              <a:t>equiripple</a:t>
            </a:r>
            <a:r>
              <a:rPr lang="zh-CN" altLang="en-US" dirty="0"/>
              <a:t>等纹高通滤波器，过滤</a:t>
            </a:r>
            <a:r>
              <a:rPr lang="en-US" altLang="zh-CN" dirty="0"/>
              <a:t>50K+600K</a:t>
            </a:r>
            <a:r>
              <a:rPr lang="zh-CN" altLang="en-US" dirty="0"/>
              <a:t>的混合信号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E2A36F-94AD-4969-81BE-B09E6FEE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587973"/>
            <a:ext cx="5867400" cy="319621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24977FD-44F1-43AC-8909-223C50420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7973"/>
            <a:ext cx="3876136" cy="322844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F516DB3-2499-43FB-A499-83054B59A431}"/>
              </a:ext>
            </a:extLst>
          </p:cNvPr>
          <p:cNvSpPr txBox="1"/>
          <p:nvPr/>
        </p:nvSpPr>
        <p:spPr>
          <a:xfrm>
            <a:off x="-76200" y="6011331"/>
            <a:ext cx="942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这和我之前用同样的高通过滤例程里所给</a:t>
            </a:r>
            <a:r>
              <a:rPr lang="en-US" altLang="zh-CN" dirty="0"/>
              <a:t>200K+800K</a:t>
            </a:r>
            <a:r>
              <a:rPr lang="zh-CN" altLang="en-US" dirty="0"/>
              <a:t>的输出波形类似</a:t>
            </a:r>
          </a:p>
        </p:txBody>
      </p:sp>
    </p:spTree>
    <p:extLst>
      <p:ext uri="{BB962C8B-B14F-4D97-AF65-F5344CB8AC3E}">
        <p14:creationId xmlns:p14="http://schemas.microsoft.com/office/powerpoint/2010/main" val="156613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工作内容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29DC1D-53FD-43D3-BD51-544BC0AED595}"/>
              </a:ext>
            </a:extLst>
          </p:cNvPr>
          <p:cNvSpPr txBox="1"/>
          <p:nvPr/>
        </p:nvSpPr>
        <p:spPr>
          <a:xfrm>
            <a:off x="190500" y="1298998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、又设计了一个</a:t>
            </a:r>
            <a:r>
              <a:rPr lang="en-US" altLang="zh-CN" dirty="0"/>
              <a:t>400K</a:t>
            </a:r>
            <a:r>
              <a:rPr lang="zh-CN" altLang="en-US" dirty="0"/>
              <a:t>截止</a:t>
            </a:r>
            <a:r>
              <a:rPr lang="en-US" altLang="zh-CN" dirty="0"/>
              <a:t>500K</a:t>
            </a:r>
            <a:r>
              <a:rPr lang="zh-CN" altLang="en-US" dirty="0"/>
              <a:t>通过的</a:t>
            </a:r>
            <a:r>
              <a:rPr lang="en-US" altLang="zh-CN" dirty="0" err="1"/>
              <a:t>equiripple</a:t>
            </a:r>
            <a:r>
              <a:rPr lang="zh-CN" altLang="en-US" dirty="0"/>
              <a:t>等纹高通滤波器，过滤</a:t>
            </a:r>
            <a:r>
              <a:rPr lang="en-US" altLang="zh-CN" dirty="0"/>
              <a:t>50K+600K</a:t>
            </a:r>
            <a:r>
              <a:rPr lang="zh-CN" altLang="en-US" dirty="0"/>
              <a:t>的混合信号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7A3CB7-C387-43AA-B2E9-542B389D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9995"/>
            <a:ext cx="7086600" cy="38603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74A4DBD-713B-4283-8A38-B8ED7E62A5C2}"/>
              </a:ext>
            </a:extLst>
          </p:cNvPr>
          <p:cNvSpPr txBox="1"/>
          <p:nvPr/>
        </p:nvSpPr>
        <p:spPr>
          <a:xfrm>
            <a:off x="31630" y="61722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信号还是不对</a:t>
            </a:r>
          </a:p>
        </p:txBody>
      </p:sp>
    </p:spTree>
    <p:extLst>
      <p:ext uri="{BB962C8B-B14F-4D97-AF65-F5344CB8AC3E}">
        <p14:creationId xmlns:p14="http://schemas.microsoft.com/office/powerpoint/2010/main" val="43803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下周计划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6F8805B-E911-4896-86B6-89F14D5FE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</a:t>
            </a:r>
            <a:r>
              <a:rPr lang="zh-CN" altLang="en-US" dirty="0"/>
              <a:t>、查阅资料先把</a:t>
            </a:r>
            <a:r>
              <a:rPr lang="en-US" altLang="zh-CN" dirty="0"/>
              <a:t>FIR</a:t>
            </a:r>
            <a:r>
              <a:rPr lang="zh-CN" altLang="en-US" dirty="0"/>
              <a:t>高通滤波器调出来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</a:t>
            </a:r>
            <a:r>
              <a:rPr lang="zh-CN" altLang="en-US" dirty="0"/>
              <a:t>、把高通和低通组成带通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</a:t>
            </a:r>
            <a:r>
              <a:rPr lang="zh-CN" altLang="en-US" dirty="0"/>
              <a:t>、试试</a:t>
            </a:r>
            <a:r>
              <a:rPr lang="en-US" altLang="zh-CN" dirty="0"/>
              <a:t>IIR</a:t>
            </a:r>
            <a:r>
              <a:rPr lang="zh-CN" altLang="en-US" dirty="0"/>
              <a:t>滤波器的高通、低通、带通。</a:t>
            </a:r>
          </a:p>
        </p:txBody>
      </p:sp>
    </p:spTree>
    <p:extLst>
      <p:ext uri="{BB962C8B-B14F-4D97-AF65-F5344CB8AC3E}">
        <p14:creationId xmlns:p14="http://schemas.microsoft.com/office/powerpoint/2010/main" val="2956742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13694</TotalTime>
  <Words>307</Words>
  <Application>Microsoft Office PowerPoint</Application>
  <PresentationFormat>全屏显示(4:3)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Default Design</vt:lpstr>
      <vt:lpstr>Custom Design</vt:lpstr>
      <vt:lpstr>2019.2.14 – 2019.2.27周报总结</vt:lpstr>
      <vt:lpstr>近期工作情况汇报</vt:lpstr>
      <vt:lpstr>工作内容</vt:lpstr>
      <vt:lpstr>工作内容</vt:lpstr>
      <vt:lpstr>工作内容</vt:lpstr>
      <vt:lpstr>工作内容</vt:lpstr>
      <vt:lpstr>工作内容</vt:lpstr>
      <vt:lpstr>下周计划</vt:lpstr>
    </vt:vector>
  </TitlesOfParts>
  <Company>UTSA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``+-</dc:title>
  <dc:creator>Zorica Pantic-Tanner</dc:creator>
  <cp:lastModifiedBy>Hasee</cp:lastModifiedBy>
  <cp:revision>1648</cp:revision>
  <dcterms:created xsi:type="dcterms:W3CDTF">2004-08-19T04:14:48Z</dcterms:created>
  <dcterms:modified xsi:type="dcterms:W3CDTF">2019-02-27T13:00:55Z</dcterms:modified>
</cp:coreProperties>
</file>