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40" r:id="rId4"/>
    <p:sldId id="344" r:id="rId5"/>
    <p:sldId id="345" r:id="rId6"/>
    <p:sldId id="343" r:id="rId7"/>
    <p:sldId id="347" r:id="rId8"/>
    <p:sldId id="346" r:id="rId9"/>
    <p:sldId id="348" r:id="rId10"/>
    <p:sldId id="349" r:id="rId11"/>
    <p:sldId id="350" r:id="rId12"/>
    <p:sldId id="351" r:id="rId13"/>
    <p:sldId id="354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97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5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145310"/>
            <a:ext cx="5181600" cy="503482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45310"/>
            <a:ext cx="5181600" cy="503482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081486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1907186"/>
            <a:ext cx="5156200" cy="42808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81487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07186"/>
            <a:ext cx="5181601" cy="42808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36451"/>
            <a:ext cx="10515600" cy="742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145310"/>
            <a:ext cx="10515600" cy="503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F2064B3-C231-451B-B999-ED35A640185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2311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E36C4-4F80-48A4-A7C7-A29B619787BD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2" descr="å¤´å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89" y="6315335"/>
            <a:ext cx="447153" cy="44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Wingdings 2" panose="05020102010507070707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932250"/>
            <a:ext cx="9144000" cy="2387600"/>
          </a:xfrm>
        </p:spPr>
        <p:txBody>
          <a:bodyPr>
            <a:normAutofit/>
          </a:bodyPr>
          <a:lstStyle/>
          <a:p>
            <a:r>
              <a:rPr lang="zh-CN" altLang="en-US" sz="5400" dirty="0" smtClean="0"/>
              <a:t>组合逻辑</a:t>
            </a:r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                                            Step</a:t>
            </a:r>
            <a:r>
              <a:rPr lang="zh-CN" altLang="en-US" sz="2800" dirty="0" smtClean="0"/>
              <a:t>团队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数码管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97" y="2334767"/>
            <a:ext cx="5880822" cy="29432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677197" y="1337545"/>
            <a:ext cx="8740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数码管由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8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个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灯（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a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b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c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e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f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g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和</a:t>
            </a:r>
            <a:r>
              <a:rPr lang="en-US" altLang="zh-CN" dirty="0" err="1">
                <a:latin typeface="等线" panose="02010600030101010101" pitchFamily="2" charset="-122"/>
                <a:ea typeface="等线" panose="02010600030101010101" pitchFamily="2" charset="-122"/>
              </a:rPr>
              <a:t>dp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）组成，控制每个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的点亮或熄灭实现数字显示。通常数码管分为共阳极数码管和共阴极数码管，结构如下图所示：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3047" y="2663692"/>
            <a:ext cx="1684730" cy="2285372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025350" y="5351882"/>
          <a:ext cx="7790595" cy="976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407"/>
                <a:gridCol w="831407"/>
                <a:gridCol w="831407"/>
                <a:gridCol w="831407"/>
                <a:gridCol w="831407"/>
                <a:gridCol w="831407"/>
                <a:gridCol w="831407"/>
                <a:gridCol w="831407"/>
                <a:gridCol w="1139339"/>
              </a:tblGrid>
              <a:tr h="51256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DP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B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字库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46378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8’h5b</a:t>
                      </a:r>
                      <a:endParaRPr lang="en-US" altLang="zh-CN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直接箭头连接符 6"/>
          <p:cNvCxnSpPr/>
          <p:nvPr/>
        </p:nvCxnSpPr>
        <p:spPr>
          <a:xfrm flipH="1">
            <a:off x="2674157" y="4949064"/>
            <a:ext cx="915077" cy="36091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数码管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46638" y="1365485"/>
            <a:ext cx="7022535" cy="4650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任务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8201" y="1153684"/>
            <a:ext cx="10515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练习：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完成数码管显示驱动，通过拨码开关控制数码管实现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0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到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F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的显示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AutoNum type="arabicPeriod"/>
            </a:pP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作业：</a:t>
            </a:r>
            <a:endParaRPr lang="en-US" altLang="zh-CN" sz="2000" dirty="0" smtClean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12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AutoNum type="arabicPeriod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查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资料了解算数逻辑单元（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ALU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）的工作原理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12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2.  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设计一个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8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位的算数逻辑单元（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ALU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），实现如下运算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   加法运算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   减法运算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   左移运算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   右移运算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   按位与运算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   按位或运算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   按位取反运算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   按位异或运算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12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3.  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通过功能仿真验证算数逻辑单元（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ALU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）的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功能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与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门电路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70007" y="1625501"/>
            <a:ext cx="5128225" cy="172167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4763" y="3826452"/>
            <a:ext cx="6714450" cy="223144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6309" y="1689459"/>
            <a:ext cx="1939637" cy="16577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与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门电路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8668" y="1512243"/>
            <a:ext cx="4982442" cy="446954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412853" y="1683327"/>
            <a:ext cx="4436919" cy="4083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853" y="2924066"/>
            <a:ext cx="4436919" cy="1374718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638980" y="4747934"/>
            <a:ext cx="2047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与门逻辑电路</a:t>
            </a:r>
            <a:endParaRPr lang="zh-CN" altLang="en-US" sz="2400" dirty="0"/>
          </a:p>
        </p:txBody>
      </p:sp>
      <p:sp>
        <p:nvSpPr>
          <p:cNvPr id="3" name="矩形 2"/>
          <p:cNvSpPr/>
          <p:nvPr/>
        </p:nvSpPr>
        <p:spPr>
          <a:xfrm>
            <a:off x="6548214" y="1718599"/>
            <a:ext cx="4569865" cy="378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module</a:t>
            </a:r>
            <a:r>
              <a:rPr lang="en-US" altLang="zh-CN" sz="200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a</a:t>
            </a:r>
            <a:r>
              <a:rPr lang="en-US" altLang="zh-CN" sz="200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nd_gate</a:t>
            </a:r>
            <a:r>
              <a:rPr lang="en-US" altLang="zh-CN" sz="200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(</a:t>
            </a:r>
            <a:r>
              <a:rPr lang="en-US" altLang="zh-CN" sz="200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key_a</a:t>
            </a:r>
            <a:r>
              <a:rPr lang="en-US" altLang="zh-CN" sz="200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,</a:t>
            </a:r>
            <a:r>
              <a:rPr lang="en-US" altLang="zh-CN" sz="200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key_b</a:t>
            </a:r>
            <a:r>
              <a:rPr lang="en-US" altLang="zh-CN" sz="200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,</a:t>
            </a:r>
            <a:r>
              <a:rPr lang="en-US" altLang="zh-CN" sz="200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and_gate_out</a:t>
            </a:r>
            <a:r>
              <a:rPr lang="en-US" altLang="zh-CN" sz="200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00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);</a:t>
            </a:r>
            <a:r>
              <a:rPr lang="en-US" altLang="zh-CN" sz="200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200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input</a:t>
            </a:r>
            <a:r>
              <a:rPr lang="en-US" altLang="zh-CN" sz="200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key_a;</a:t>
            </a:r>
            <a:endParaRPr lang="en-US" altLang="zh-CN" sz="2000" dirty="0" smtClean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200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input</a:t>
            </a:r>
            <a:r>
              <a:rPr lang="en-US" altLang="zh-CN" sz="200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key_b;</a:t>
            </a:r>
            <a:r>
              <a:rPr lang="en-US" altLang="zh-CN" sz="200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200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output</a:t>
            </a:r>
            <a:r>
              <a:rPr lang="en-US" altLang="zh-CN" sz="200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and_gate_out</a:t>
            </a:r>
            <a:r>
              <a:rPr lang="en-US" altLang="zh-CN" sz="200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 ;</a:t>
            </a:r>
            <a:endParaRPr lang="en-US" altLang="zh-CN" sz="2000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solidFill>
                <a:srgbClr val="0000FF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200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wire</a:t>
            </a:r>
            <a:r>
              <a:rPr lang="en-US" altLang="zh-CN" sz="200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and_gate_out</a:t>
            </a:r>
            <a:r>
              <a:rPr lang="en-US" altLang="zh-CN" sz="200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;</a:t>
            </a:r>
            <a:r>
              <a:rPr lang="en-US" altLang="zh-CN" sz="200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200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assign</a:t>
            </a:r>
            <a:r>
              <a:rPr lang="en-US" altLang="zh-CN" sz="200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and_gate_out</a:t>
            </a:r>
            <a:r>
              <a:rPr lang="en-US" altLang="zh-CN" sz="200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00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=</a:t>
            </a:r>
            <a:r>
              <a:rPr lang="en-US" altLang="zh-CN" sz="200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key_a</a:t>
            </a:r>
            <a:r>
              <a:rPr lang="en-US" altLang="zh-CN" sz="200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00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&amp;</a:t>
            </a:r>
            <a:r>
              <a:rPr lang="en-US" altLang="zh-CN" sz="200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key_b</a:t>
            </a:r>
            <a:r>
              <a:rPr lang="en-US" altLang="zh-CN" sz="200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;</a:t>
            </a:r>
            <a:r>
              <a:rPr lang="en-US" altLang="zh-CN" sz="200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endParaRPr lang="en-US" altLang="zh-CN" sz="2000" dirty="0" smtClean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200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endmodule</a:t>
            </a:r>
            <a:endParaRPr lang="en-US" altLang="zh-CN" sz="2000" dirty="0">
              <a:effectLst/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838200" y="236451"/>
            <a:ext cx="10515600" cy="742604"/>
          </a:xfrm>
        </p:spPr>
        <p:txBody>
          <a:bodyPr/>
          <a:lstStyle/>
          <a:p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FPGA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设计流程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92983" y="979055"/>
            <a:ext cx="5821887" cy="5710994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491845" y="3234387"/>
            <a:ext cx="3861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按照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FPGA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设计流程完成与门设计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06495" y="2031020"/>
            <a:ext cx="3453679" cy="3121366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679922" y="2468319"/>
            <a:ext cx="46579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74HC138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译码器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位二进制加权地址输入（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A0, A1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和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A2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）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并当使能时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提供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8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个互斥的低有效输出（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Y0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至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Y7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）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236451"/>
            <a:ext cx="10515600" cy="742604"/>
          </a:xfrm>
        </p:spPr>
        <p:txBody>
          <a:bodyPr/>
          <a:lstStyle/>
          <a:p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3-8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译码器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94426" y="1211512"/>
            <a:ext cx="7767695" cy="4025446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236451"/>
            <a:ext cx="10515600" cy="742604"/>
          </a:xfrm>
        </p:spPr>
        <p:txBody>
          <a:bodyPr/>
          <a:lstStyle/>
          <a:p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3-8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译码器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94425" y="5469415"/>
            <a:ext cx="7767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尝试用自己的语言描述</a:t>
            </a:r>
            <a:r>
              <a:rPr lang="en-US" altLang="zh-CN" sz="24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38</a:t>
            </a:r>
            <a:r>
              <a:rPr lang="zh-CN" altLang="en-US" sz="24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译码器芯片的硬件电路</a:t>
            </a:r>
            <a:endParaRPr lang="zh-CN" altLang="en-US" sz="2400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3-8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译码器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33850" y="979055"/>
            <a:ext cx="584991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module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Decode38 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input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A_in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//3</a:t>
            </a:r>
            <a:r>
              <a:rPr lang="zh-CN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位地址输入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output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Y_out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//8</a:t>
            </a:r>
            <a:r>
              <a:rPr lang="zh-CN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位选择输出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A_in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当</a:t>
            </a:r>
            <a:r>
              <a:rPr lang="en-US" altLang="zh-CN" kern="0" dirty="0" err="1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A_in</a:t>
            </a:r>
            <a:r>
              <a:rPr lang="zh-CN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发生变化时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case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A_in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根据</a:t>
            </a:r>
            <a:r>
              <a:rPr lang="en-US" altLang="zh-CN" kern="0" dirty="0" err="1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A_in</a:t>
            </a:r>
            <a:r>
              <a:rPr lang="zh-CN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的值选择执行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3'b000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Y_out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8'b11111110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3'b001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Y_out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8'b11111101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3'b010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Y_out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8'b11111011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3'b011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Y_out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8'b11110111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3'b100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Y_out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8'b11101111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3'b101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Y_out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8'b11011111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3'b110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Y_out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8'b10111111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3'b111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Y_out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8'b01111111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default</a:t>
            </a:r>
            <a:r>
              <a:rPr lang="en-US" altLang="zh-CN" kern="0" dirty="0" err="1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Y_out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8'b11111111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endcase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endmodule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数码管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66341" y="1771818"/>
            <a:ext cx="413558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等线" panose="02010600030101010101" pitchFamily="2" charset="-122"/>
                <a:ea typeface="等线" panose="02010600030101010101" pitchFamily="2" charset="-122"/>
              </a:rPr>
              <a:t>数码管</a:t>
            </a:r>
            <a:endParaRPr lang="en-US" altLang="zh-CN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半导体发光器件，基本单元是发光二极管；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价格便宜，使用简单；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主要用来显示时间、日期、温度等数字或较为固定的显示，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家电领域应用极为广泛，如显示屏、空调、热水器、冰箱等等。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128" y="1429675"/>
            <a:ext cx="3148926" cy="25953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128" y="4076320"/>
            <a:ext cx="3148926" cy="20407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数码管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009" y="3449909"/>
            <a:ext cx="4772890" cy="268895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911" y="1363593"/>
            <a:ext cx="2535086" cy="17872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215210" y="2045176"/>
            <a:ext cx="35447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发光二极管简称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，是半导体二极管的一种，把电能转化成光能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b="1" dirty="0">
                <a:latin typeface="等线" panose="02010600030101010101" pitchFamily="2" charset="-122"/>
                <a:ea typeface="等线" panose="02010600030101010101" pitchFamily="2" charset="-122"/>
              </a:rPr>
              <a:t>单向导电性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：右图中标有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+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号的为正极，标有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-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号的为负极，只有正向偏置时（正极电势高于负极电势），电流流过，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点亮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硬禾教育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硬禾教育</Template>
  <TotalTime>0</TotalTime>
  <Words>1312</Words>
  <Application>WPS 演示</Application>
  <PresentationFormat>宽屏</PresentationFormat>
  <Paragraphs>143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Wingdings 2</vt:lpstr>
      <vt:lpstr>等线</vt:lpstr>
      <vt:lpstr>Times New Roman</vt:lpstr>
      <vt:lpstr>Courier New</vt:lpstr>
      <vt:lpstr>Calibri Light</vt:lpstr>
      <vt:lpstr>Calibri</vt:lpstr>
      <vt:lpstr>微软雅黑</vt:lpstr>
      <vt:lpstr>Arial Unicode MS</vt:lpstr>
      <vt:lpstr>硬禾教育</vt:lpstr>
      <vt:lpstr>组合逻辑</vt:lpstr>
      <vt:lpstr>与门电路</vt:lpstr>
      <vt:lpstr>与门电路</vt:lpstr>
      <vt:lpstr>FPGA设计流程</vt:lpstr>
      <vt:lpstr>3-8译码器</vt:lpstr>
      <vt:lpstr>3-8译码器</vt:lpstr>
      <vt:lpstr>3-8译码器</vt:lpstr>
      <vt:lpstr>数码管</vt:lpstr>
      <vt:lpstr>数码管</vt:lpstr>
      <vt:lpstr>数码管</vt:lpstr>
      <vt:lpstr>数码管</vt:lpstr>
      <vt:lpstr>任务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aaryn</dc:creator>
  <cp:lastModifiedBy>吴志军</cp:lastModifiedBy>
  <cp:revision>210</cp:revision>
  <dcterms:created xsi:type="dcterms:W3CDTF">2019-07-30T02:02:00Z</dcterms:created>
  <dcterms:modified xsi:type="dcterms:W3CDTF">2020-01-13T03:04:41Z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2052-11.1.0.8984</vt:lpwstr>
  </property>
</Properties>
</file>